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0"/>
  </p:notesMasterIdLst>
  <p:sldIdLst>
    <p:sldId id="262" r:id="rId5"/>
    <p:sldId id="259" r:id="rId6"/>
    <p:sldId id="263" r:id="rId7"/>
    <p:sldId id="272" r:id="rId8"/>
    <p:sldId id="278" r:id="rId9"/>
    <p:sldId id="273" r:id="rId10"/>
    <p:sldId id="271" r:id="rId11"/>
    <p:sldId id="274" r:id="rId12"/>
    <p:sldId id="275" r:id="rId13"/>
    <p:sldId id="279" r:id="rId14"/>
    <p:sldId id="264" r:id="rId15"/>
    <p:sldId id="265" r:id="rId16"/>
    <p:sldId id="277" r:id="rId17"/>
    <p:sldId id="268" r:id="rId18"/>
    <p:sldId id="26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7E724F-F32E-4C0D-94F1-72A4835A4E27}" v="71" dt="2021-01-28T10:10:50.9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53" autoAdjust="0"/>
    <p:restoredTop sz="94660"/>
  </p:normalViewPr>
  <p:slideViewPr>
    <p:cSldViewPr snapToGrid="0">
      <p:cViewPr varScale="1">
        <p:scale>
          <a:sx n="114" d="100"/>
          <a:sy n="114" d="100"/>
        </p:scale>
        <p:origin x="39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600" dirty="0"/>
            <a:t>6 Degree Data Center</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D456CB0D-7FD2-4EF8-BAE5-7BB68CBD569C}">
      <dgm:prSet custT="1"/>
      <dgm:spPr/>
      <dgm:t>
        <a:bodyPr/>
        <a:lstStyle/>
        <a:p>
          <a:r>
            <a:rPr lang="en-US" sz="1400" dirty="0"/>
            <a:t>Live Server</a:t>
          </a:r>
        </a:p>
        <a:p>
          <a:r>
            <a:rPr lang="en-US" sz="1400" dirty="0"/>
            <a:t>Database Server</a:t>
          </a:r>
        </a:p>
        <a:p>
          <a:r>
            <a:rPr lang="en-US" sz="1400" dirty="0"/>
            <a:t>Website Server</a:t>
          </a:r>
        </a:p>
        <a:p>
          <a:r>
            <a:rPr lang="en-US" sz="1400" dirty="0"/>
            <a:t>Backup Server</a:t>
          </a:r>
        </a:p>
        <a:p>
          <a:r>
            <a:rPr lang="en-US" sz="1400" dirty="0"/>
            <a:t>Cisco Firewall</a:t>
          </a:r>
        </a:p>
        <a:p>
          <a:r>
            <a:rPr lang="en-US" sz="1400" dirty="0"/>
            <a:t>Cisco Router</a:t>
          </a:r>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E1C50BCF-4341-4FE3-909A-A05E62610686}">
      <dgm:prSet custT="1"/>
      <dgm:spPr/>
      <dgm:t>
        <a:bodyPr/>
        <a:lstStyle/>
        <a:p>
          <a:r>
            <a:rPr lang="en-US" sz="1600" dirty="0"/>
            <a:t>Multifleet Office</a:t>
          </a:r>
          <a:br>
            <a:rPr lang="en-US" sz="1600" dirty="0"/>
          </a:br>
          <a:r>
            <a:rPr lang="en-US" sz="1600" dirty="0"/>
            <a:t>Henley In Arden</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dgm:spPr/>
      <dgm:t>
        <a:bodyPr/>
        <a:lstStyle/>
        <a:p>
          <a:r>
            <a:rPr lang="en-US" dirty="0"/>
            <a:t>Cloud Services</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FEA0EDC1-022C-43AF-809A-43A91E8CBF17}">
      <dgm:prSet custT="1"/>
      <dgm:spPr/>
      <dgm:t>
        <a:bodyPr/>
        <a:lstStyle/>
        <a:p>
          <a:r>
            <a:rPr lang="en-US" sz="1400" dirty="0"/>
            <a:t>OneDrive For Business</a:t>
          </a:r>
        </a:p>
        <a:p>
          <a:r>
            <a:rPr lang="en-US" sz="1400" dirty="0"/>
            <a:t>SharePoint</a:t>
          </a:r>
        </a:p>
        <a:p>
          <a:r>
            <a:rPr lang="en-US" sz="1400" dirty="0"/>
            <a:t>Azure</a:t>
          </a:r>
        </a:p>
        <a:p>
          <a:r>
            <a:rPr lang="en-US" sz="1400" dirty="0"/>
            <a:t>Dynamics 365</a:t>
          </a:r>
        </a:p>
        <a:p>
          <a:r>
            <a:rPr lang="en-US" sz="1400" dirty="0"/>
            <a:t>Power Platform</a:t>
          </a:r>
        </a:p>
        <a:p>
          <a:r>
            <a:rPr lang="en-US" sz="1400" dirty="0"/>
            <a:t>Office 365</a:t>
          </a:r>
        </a:p>
        <a:p>
          <a:r>
            <a:rPr lang="en-US" sz="1400" dirty="0"/>
            <a:t>Amazon Web Service</a:t>
          </a:r>
        </a:p>
      </dgm:t>
    </dgm:pt>
    <dgm:pt modelId="{559973B4-D0F4-4A49-A038-9D777A950745}" type="parTrans" cxnId="{3CE090A0-12C1-4496-AFA5-7B8A87A738BD}">
      <dgm:prSet/>
      <dgm:spPr/>
      <dgm:t>
        <a:bodyPr/>
        <a:lstStyle/>
        <a:p>
          <a:endParaRPr lang="en-US"/>
        </a:p>
      </dgm:t>
    </dgm:pt>
    <dgm:pt modelId="{07076A80-BF1A-4A31-9612-2DC93C15CE8D}" type="sibTrans" cxnId="{3CE090A0-12C1-4496-AFA5-7B8A87A738BD}">
      <dgm:prSet/>
      <dgm:spPr/>
      <dgm:t>
        <a:bodyPr/>
        <a:lstStyle/>
        <a:p>
          <a:endParaRPr lang="en-US"/>
        </a:p>
      </dgm:t>
    </dgm:pt>
    <dgm:pt modelId="{022A9CC9-DE66-45F5-BC7C-F82FCC7EA29A}">
      <dgm:prSet custT="1"/>
      <dgm:spPr/>
      <dgm:t>
        <a:bodyPr/>
        <a:lstStyle/>
        <a:p>
          <a:r>
            <a:rPr lang="en-US" sz="1400" dirty="0"/>
            <a:t>Domain Server</a:t>
          </a:r>
        </a:p>
        <a:p>
          <a:r>
            <a:rPr lang="en-US" sz="1400" dirty="0"/>
            <a:t>Test Server</a:t>
          </a:r>
        </a:p>
        <a:p>
          <a:r>
            <a:rPr lang="en-US" sz="1400" dirty="0"/>
            <a:t>Test Database Server</a:t>
          </a:r>
        </a:p>
        <a:p>
          <a:r>
            <a:rPr lang="en-US" sz="1400" dirty="0"/>
            <a:t>Network Switches</a:t>
          </a:r>
        </a:p>
        <a:p>
          <a:r>
            <a:rPr lang="en-US" sz="1400" dirty="0"/>
            <a:t>Phone System</a:t>
          </a:r>
        </a:p>
        <a:p>
          <a:r>
            <a:rPr lang="en-US" sz="1400" dirty="0"/>
            <a:t>Backup Server</a:t>
          </a:r>
        </a:p>
        <a:p>
          <a:r>
            <a:rPr lang="en-US" sz="1400" dirty="0"/>
            <a:t>Backup Power</a:t>
          </a:r>
        </a:p>
        <a:p>
          <a:endParaRPr lang="en-US" sz="1400" dirty="0"/>
        </a:p>
        <a:p>
          <a:endParaRPr lang="en-US" sz="1400" dirty="0"/>
        </a:p>
        <a:p>
          <a:endParaRPr lang="en-US" sz="1100" dirty="0"/>
        </a:p>
      </dgm:t>
    </dgm:pt>
    <dgm:pt modelId="{6B616B54-4F7E-4C19-AB07-CF929DE0226E}" type="sibTrans" cxnId="{76C2B31A-D28D-4419-9C6D-6AF2C31AACB5}">
      <dgm:prSet/>
      <dgm:spPr/>
      <dgm:t>
        <a:bodyPr/>
        <a:lstStyle/>
        <a:p>
          <a:endParaRPr lang="en-US"/>
        </a:p>
      </dgm:t>
    </dgm:pt>
    <dgm:pt modelId="{226D4D88-ED77-4EAA-AB66-FF7829EF4692}" type="parTrans" cxnId="{76C2B31A-D28D-4419-9C6D-6AF2C31AACB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custLinFactNeighborX="-16006" custLinFactNeighborY="8955">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solidFill>
            <a:schemeClr val="accent2">
              <a:hueOff val="0"/>
              <a:satOff val="0"/>
              <a:lumOff val="0"/>
              <a:alphaOff val="0"/>
            </a:schemeClr>
          </a:solid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custScaleY="79667" custLinFactNeighborX="5044" custLinFactNeighborY="-94469">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solidFill>
            <a:schemeClr val="accent3">
              <a:hueOff val="0"/>
              <a:satOff val="0"/>
              <a:lumOff val="0"/>
              <a:alphaOff val="0"/>
            </a:schemeClr>
          </a:solid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custLinFactNeighborX="8393" custLinFactNeighborY="43997">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solidFill>
            <a:schemeClr val="accent5">
              <a:hueOff val="0"/>
              <a:satOff val="0"/>
              <a:lumOff val="0"/>
              <a:alphaOff val="0"/>
            </a:schemeClr>
          </a:solid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76C2B31A-D28D-4419-9C6D-6AF2C31AACB5}" srcId="{E1C50BCF-4341-4FE3-909A-A05E62610686}" destId="{022A9CC9-DE66-45F5-BC7C-F82FCC7EA29A}" srcOrd="0" destOrd="0" parTransId="{226D4D88-ED77-4EAA-AB66-FF7829EF4692}" sibTransId="{6B616B54-4F7E-4C19-AB07-CF929DE0226E}"/>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B30A3231-E5B5-4C0F-BC2E-D6D1D9B013A7}" type="presOf" srcId="{FEA0EDC1-022C-43AF-809A-43A91E8CBF17}" destId="{C3DB419D-F96C-4963-B206-13676A2943F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D6E0E388-226B-43F1-A34D-BC32D429467F}" type="presOf" srcId="{D456CB0D-7FD2-4EF8-BAE5-7BB68CBD569C}" destId="{6618B835-ADB2-48AA-B08B-7E51A8BB71CC}" srcOrd="0" destOrd="0" presId="urn:microsoft.com/office/officeart/2016/7/layout/HexagonTimeline"/>
    <dgm:cxn modelId="{AE30458B-DAD5-4515-A0A8-7AF405483E95}" srcId="{05317A65-8390-4E3C-8A24-9C1005BCEABA}" destId="{01B965F8-E325-43B3-80B3-B9D1E0388BA4}" srcOrd="0" destOrd="0" parTransId="{54BC3EB5-4779-4295-B263-A5EE4BC01C72}" sibTransId="{D9FB109A-2592-4A30-94DA-80D89CA21E17}"/>
    <dgm:cxn modelId="{DBDDC296-8A9D-466D-9E8C-B5D2FEADA0A6}" type="presOf" srcId="{022A9CC9-DE66-45F5-BC7C-F82FCC7EA29A}" destId="{821E9535-3955-41B1-B9EF-F7FB631B126B}" srcOrd="0" destOrd="0" presId="urn:microsoft.com/office/officeart/2016/7/layout/HexagonTimeline"/>
    <dgm:cxn modelId="{3CE090A0-12C1-4496-AFA5-7B8A87A738BD}" srcId="{E25CB8D7-2E39-4D62-85A9-BEB48A46DBE6}" destId="{FEA0EDC1-022C-43AF-809A-43A91E8CBF17}" srcOrd="0" destOrd="0" parTransId="{559973B4-D0F4-4A49-A038-9D777A950745}" sibTransId="{07076A80-BF1A-4A31-9612-2DC93C15CE8D}"/>
    <dgm:cxn modelId="{DCC756BF-8846-411D-A43A-9DCD497855F5}" srcId="{01B965F8-E325-43B3-80B3-B9D1E0388BA4}" destId="{D456CB0D-7FD2-4EF8-BAE5-7BB68CBD569C}" srcOrd="0" destOrd="0" parTransId="{2CA6D229-346F-4A50-9D72-6871FD9014D2}" sibTransId="{89661896-A979-48DD-8B17-88222238DBD0}"/>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317A65-8390-4E3C-8A24-9C1005BCEABA}" type="doc">
      <dgm:prSet loTypeId="urn:microsoft.com/office/officeart/2009/3/layout/HorizontalOrganizationChart" loCatId="hierarchy" qsTypeId="urn:microsoft.com/office/officeart/2005/8/quickstyle/simple1" qsCatId="simple" csTypeId="urn:microsoft.com/office/officeart/2005/8/colors/colorful5" csCatId="colorful" phldr="1"/>
      <dgm:spPr/>
      <dgm:t>
        <a:bodyPr/>
        <a:lstStyle/>
        <a:p>
          <a:endParaRPr lang="en-US"/>
        </a:p>
      </dgm:t>
    </dgm:pt>
    <dgm:pt modelId="{01B965F8-E325-43B3-80B3-B9D1E0388BA4}">
      <dgm:prSet custT="1"/>
      <dgm:spPr/>
      <dgm:t>
        <a:bodyPr/>
        <a:lstStyle/>
        <a:p>
          <a:r>
            <a:rPr lang="en-US" sz="1800" dirty="0"/>
            <a:t>6 Degree Data Center</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D456CB0D-7FD2-4EF8-BAE5-7BB68CBD569C}">
      <dgm:prSet custT="1"/>
      <dgm:spPr/>
      <dgm:t>
        <a:bodyPr/>
        <a:lstStyle/>
        <a:p>
          <a:r>
            <a:rPr lang="en-US" sz="1400" dirty="0"/>
            <a:t>Live Server</a:t>
          </a:r>
        </a:p>
        <a:p>
          <a:r>
            <a:rPr lang="en-US" sz="1400" dirty="0"/>
            <a:t>Database Server</a:t>
          </a:r>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51420CC0-A234-4D85-ABB1-060A419CF77D}">
      <dgm:prSet custT="1"/>
      <dgm:spPr/>
      <dgm:t>
        <a:bodyPr/>
        <a:lstStyle/>
        <a:p>
          <a:r>
            <a:rPr lang="en-US" sz="1400" dirty="0"/>
            <a:t>Website Server</a:t>
          </a:r>
        </a:p>
      </dgm:t>
    </dgm:pt>
    <dgm:pt modelId="{5E063286-4578-470E-92BC-F7DB7D82B39F}" type="parTrans" cxnId="{88BCD384-53DE-47A8-BA4D-AA79859B71D2}">
      <dgm:prSet/>
      <dgm:spPr/>
      <dgm:t>
        <a:bodyPr/>
        <a:lstStyle/>
        <a:p>
          <a:endParaRPr lang="en-GB"/>
        </a:p>
      </dgm:t>
    </dgm:pt>
    <dgm:pt modelId="{C6FDF64D-6D55-409B-AD4D-2F2187FCE226}" type="sibTrans" cxnId="{88BCD384-53DE-47A8-BA4D-AA79859B71D2}">
      <dgm:prSet/>
      <dgm:spPr/>
      <dgm:t>
        <a:bodyPr/>
        <a:lstStyle/>
        <a:p>
          <a:endParaRPr lang="en-GB"/>
        </a:p>
      </dgm:t>
    </dgm:pt>
    <dgm:pt modelId="{085344CC-0D43-4453-B113-1720D969EAD0}">
      <dgm:prSet custT="1"/>
      <dgm:spPr/>
      <dgm:t>
        <a:bodyPr/>
        <a:lstStyle/>
        <a:p>
          <a:r>
            <a:rPr lang="en-US" sz="1400" dirty="0"/>
            <a:t>Backup Server</a:t>
          </a:r>
        </a:p>
      </dgm:t>
    </dgm:pt>
    <dgm:pt modelId="{A2013FA1-E6B4-4655-8F73-F7E913D1D907}" type="parTrans" cxnId="{191A31AF-9511-47C3-ACB4-2C662485484E}">
      <dgm:prSet/>
      <dgm:spPr/>
      <dgm:t>
        <a:bodyPr/>
        <a:lstStyle/>
        <a:p>
          <a:endParaRPr lang="en-GB"/>
        </a:p>
      </dgm:t>
    </dgm:pt>
    <dgm:pt modelId="{C1C1ED73-74DA-4DFE-95C2-45943DD65FFB}" type="sibTrans" cxnId="{191A31AF-9511-47C3-ACB4-2C662485484E}">
      <dgm:prSet/>
      <dgm:spPr/>
      <dgm:t>
        <a:bodyPr/>
        <a:lstStyle/>
        <a:p>
          <a:endParaRPr lang="en-GB"/>
        </a:p>
      </dgm:t>
    </dgm:pt>
    <dgm:pt modelId="{FE043881-56FB-4984-8F8F-56FF55C821C3}">
      <dgm:prSet custT="1"/>
      <dgm:spPr/>
      <dgm:t>
        <a:bodyPr/>
        <a:lstStyle/>
        <a:p>
          <a:r>
            <a:rPr lang="en-US" sz="1400" dirty="0"/>
            <a:t>Cisco Firewall</a:t>
          </a:r>
        </a:p>
      </dgm:t>
    </dgm:pt>
    <dgm:pt modelId="{A877FE5B-BEB8-40E3-BAF0-F8692761A8A0}" type="parTrans" cxnId="{2F696572-850B-4EFD-9C63-1CC339D0F647}">
      <dgm:prSet/>
      <dgm:spPr/>
      <dgm:t>
        <a:bodyPr/>
        <a:lstStyle/>
        <a:p>
          <a:endParaRPr lang="en-GB"/>
        </a:p>
      </dgm:t>
    </dgm:pt>
    <dgm:pt modelId="{2FA20054-9499-42AC-B3CC-EDCFB7AD58BF}" type="sibTrans" cxnId="{2F696572-850B-4EFD-9C63-1CC339D0F647}">
      <dgm:prSet/>
      <dgm:spPr/>
      <dgm:t>
        <a:bodyPr/>
        <a:lstStyle/>
        <a:p>
          <a:endParaRPr lang="en-GB"/>
        </a:p>
      </dgm:t>
    </dgm:pt>
    <dgm:pt modelId="{5AD51F2B-95E8-491D-9842-8CA8B5850044}">
      <dgm:prSet custT="1"/>
      <dgm:spPr/>
      <dgm:t>
        <a:bodyPr/>
        <a:lstStyle/>
        <a:p>
          <a:r>
            <a:rPr lang="en-US" sz="1400" dirty="0"/>
            <a:t>Cisco Router</a:t>
          </a:r>
        </a:p>
      </dgm:t>
    </dgm:pt>
    <dgm:pt modelId="{A3BC4FD6-5644-467E-8150-CE0988569F1F}" type="parTrans" cxnId="{048B28A2-693F-4490-93B4-38D7ECDBAB09}">
      <dgm:prSet/>
      <dgm:spPr/>
      <dgm:t>
        <a:bodyPr/>
        <a:lstStyle/>
        <a:p>
          <a:endParaRPr lang="en-GB"/>
        </a:p>
      </dgm:t>
    </dgm:pt>
    <dgm:pt modelId="{05D4AB57-8723-47E5-AD3C-E5ACFCAE8ED1}" type="sibTrans" cxnId="{048B28A2-693F-4490-93B4-38D7ECDBAB09}">
      <dgm:prSet/>
      <dgm:spPr/>
      <dgm:t>
        <a:bodyPr/>
        <a:lstStyle/>
        <a:p>
          <a:endParaRPr lang="en-GB"/>
        </a:p>
      </dgm:t>
    </dgm:pt>
    <dgm:pt modelId="{035CD653-D19B-4834-8633-91B994C1D83F}">
      <dgm:prSet custT="1"/>
      <dgm:spPr/>
      <dgm:t>
        <a:bodyPr/>
        <a:lstStyle/>
        <a:p>
          <a:r>
            <a:rPr lang="en-US" sz="1400" dirty="0"/>
            <a:t>Multifleet.com</a:t>
          </a:r>
        </a:p>
      </dgm:t>
    </dgm:pt>
    <dgm:pt modelId="{39653C40-8AAC-4109-8550-30BDB1B2CCE7}" type="parTrans" cxnId="{37FE8E98-1C55-4FB9-8A02-681D6EEB1844}">
      <dgm:prSet/>
      <dgm:spPr/>
      <dgm:t>
        <a:bodyPr/>
        <a:lstStyle/>
        <a:p>
          <a:endParaRPr lang="en-GB"/>
        </a:p>
      </dgm:t>
    </dgm:pt>
    <dgm:pt modelId="{BB47B950-A7C9-4DD7-B850-291D437C8F79}" type="sibTrans" cxnId="{37FE8E98-1C55-4FB9-8A02-681D6EEB1844}">
      <dgm:prSet/>
      <dgm:spPr/>
      <dgm:t>
        <a:bodyPr/>
        <a:lstStyle/>
        <a:p>
          <a:endParaRPr lang="en-GB"/>
        </a:p>
      </dgm:t>
    </dgm:pt>
    <dgm:pt modelId="{C68AFF3A-3F64-413D-B5BF-2A3E3B05619B}">
      <dgm:prSet custT="1"/>
      <dgm:spPr/>
      <dgm:t>
        <a:bodyPr/>
        <a:lstStyle/>
        <a:p>
          <a:r>
            <a:rPr lang="en-US" sz="1400" dirty="0"/>
            <a:t>United Rental</a:t>
          </a:r>
        </a:p>
      </dgm:t>
    </dgm:pt>
    <dgm:pt modelId="{5344C785-C656-47C2-BA35-0BEAF401EB30}" type="parTrans" cxnId="{4A0CEE92-2A5A-461A-8A7E-BC63114E6216}">
      <dgm:prSet/>
      <dgm:spPr/>
      <dgm:t>
        <a:bodyPr/>
        <a:lstStyle/>
        <a:p>
          <a:endParaRPr lang="en-GB"/>
        </a:p>
      </dgm:t>
    </dgm:pt>
    <dgm:pt modelId="{48B1CEFA-0A31-4632-8985-581082B2BF06}" type="sibTrans" cxnId="{4A0CEE92-2A5A-461A-8A7E-BC63114E6216}">
      <dgm:prSet/>
      <dgm:spPr/>
      <dgm:t>
        <a:bodyPr/>
        <a:lstStyle/>
        <a:p>
          <a:endParaRPr lang="en-GB"/>
        </a:p>
      </dgm:t>
    </dgm:pt>
    <dgm:pt modelId="{460941B5-8AB7-4CC8-A7ED-DE1333B8493E}">
      <dgm:prSet custT="1"/>
      <dgm:spPr/>
      <dgm:t>
        <a:bodyPr/>
        <a:lstStyle/>
        <a:p>
          <a:r>
            <a:rPr lang="en-US" sz="1400" dirty="0"/>
            <a:t>Customer Dashboard</a:t>
          </a:r>
        </a:p>
      </dgm:t>
    </dgm:pt>
    <dgm:pt modelId="{DB7B5D9B-CAFD-4E34-A1E0-B9F1AE64166D}" type="parTrans" cxnId="{0B57AD7C-C341-4CDA-AB6D-36B967A5084F}">
      <dgm:prSet/>
      <dgm:spPr/>
      <dgm:t>
        <a:bodyPr/>
        <a:lstStyle/>
        <a:p>
          <a:endParaRPr lang="en-GB"/>
        </a:p>
      </dgm:t>
    </dgm:pt>
    <dgm:pt modelId="{FE6017C8-962B-47D2-913C-523850949990}" type="sibTrans" cxnId="{0B57AD7C-C341-4CDA-AB6D-36B967A5084F}">
      <dgm:prSet/>
      <dgm:spPr/>
      <dgm:t>
        <a:bodyPr/>
        <a:lstStyle/>
        <a:p>
          <a:endParaRPr lang="en-GB"/>
        </a:p>
      </dgm:t>
    </dgm:pt>
    <dgm:pt modelId="{59DBB211-6332-4794-BB6D-3AB75CBEE4A5}">
      <dgm:prSet custT="1"/>
      <dgm:spPr/>
      <dgm:t>
        <a:bodyPr/>
        <a:lstStyle/>
        <a:p>
          <a:r>
            <a:rPr lang="en-US" sz="1400" dirty="0"/>
            <a:t>Cloud Backup</a:t>
          </a:r>
        </a:p>
      </dgm:t>
    </dgm:pt>
    <dgm:pt modelId="{2522D58C-660B-40CF-9CC7-4B93799DE1E1}" type="parTrans" cxnId="{4405AE17-6D5C-4243-B707-211BBAF0A9C6}">
      <dgm:prSet/>
      <dgm:spPr/>
      <dgm:t>
        <a:bodyPr/>
        <a:lstStyle/>
        <a:p>
          <a:endParaRPr lang="en-GB"/>
        </a:p>
      </dgm:t>
    </dgm:pt>
    <dgm:pt modelId="{E0B964A5-C8D3-499F-AB45-55CA4BFA5F7A}" type="sibTrans" cxnId="{4405AE17-6D5C-4243-B707-211BBAF0A9C6}">
      <dgm:prSet/>
      <dgm:spPr/>
      <dgm:t>
        <a:bodyPr/>
        <a:lstStyle/>
        <a:p>
          <a:endParaRPr lang="en-GB"/>
        </a:p>
      </dgm:t>
    </dgm:pt>
    <dgm:pt modelId="{4F41D111-41C7-4B19-8783-B8E7024AB926}">
      <dgm:prSet custT="1"/>
      <dgm:spPr/>
      <dgm:t>
        <a:bodyPr/>
        <a:lstStyle/>
        <a:p>
          <a:r>
            <a:rPr lang="en-US" sz="1400" dirty="0"/>
            <a:t>QuickDash</a:t>
          </a:r>
        </a:p>
      </dgm:t>
    </dgm:pt>
    <dgm:pt modelId="{1D4FE517-38AF-46DD-A6CF-F1DA99732210}" type="parTrans" cxnId="{0082DBA2-45A6-48BD-B40A-BAF6D15692C2}">
      <dgm:prSet/>
      <dgm:spPr/>
      <dgm:t>
        <a:bodyPr/>
        <a:lstStyle/>
        <a:p>
          <a:endParaRPr lang="en-GB"/>
        </a:p>
      </dgm:t>
    </dgm:pt>
    <dgm:pt modelId="{6F55FF86-EE32-4D8D-AB97-25EC2CE8D8E3}" type="sibTrans" cxnId="{0082DBA2-45A6-48BD-B40A-BAF6D15692C2}">
      <dgm:prSet/>
      <dgm:spPr/>
      <dgm:t>
        <a:bodyPr/>
        <a:lstStyle/>
        <a:p>
          <a:endParaRPr lang="en-GB"/>
        </a:p>
      </dgm:t>
    </dgm:pt>
    <dgm:pt modelId="{22B7D939-3EC3-4BDD-A530-DD79B975043D}">
      <dgm:prSet custT="1"/>
      <dgm:spPr/>
      <dgm:t>
        <a:bodyPr/>
        <a:lstStyle/>
        <a:p>
          <a:r>
            <a:rPr lang="en-US" sz="1400" dirty="0"/>
            <a:t>Multifleet Sales</a:t>
          </a:r>
        </a:p>
      </dgm:t>
    </dgm:pt>
    <dgm:pt modelId="{2D87E4E2-A7BF-4BF5-9BCC-D8886BF995BA}" type="parTrans" cxnId="{489C0C7A-ED01-4E08-B826-E0F7B82CEC44}">
      <dgm:prSet/>
      <dgm:spPr/>
      <dgm:t>
        <a:bodyPr/>
        <a:lstStyle/>
        <a:p>
          <a:endParaRPr lang="en-GB"/>
        </a:p>
      </dgm:t>
    </dgm:pt>
    <dgm:pt modelId="{144DC28B-4BA0-47FC-8B96-4AEA2B85BDCA}" type="sibTrans" cxnId="{489C0C7A-ED01-4E08-B826-E0F7B82CEC44}">
      <dgm:prSet/>
      <dgm:spPr/>
      <dgm:t>
        <a:bodyPr/>
        <a:lstStyle/>
        <a:p>
          <a:endParaRPr lang="en-GB"/>
        </a:p>
      </dgm:t>
    </dgm:pt>
    <dgm:pt modelId="{5A0524DF-79AB-4548-97D4-0DBAB99AF14C}">
      <dgm:prSet custT="1"/>
      <dgm:spPr/>
      <dgm:t>
        <a:bodyPr/>
        <a:lstStyle/>
        <a:p>
          <a:r>
            <a:rPr lang="en-US" sz="1400" dirty="0"/>
            <a:t>Web Services</a:t>
          </a:r>
        </a:p>
      </dgm:t>
    </dgm:pt>
    <dgm:pt modelId="{D14EFA1B-0404-424A-A693-CF7342DA23E7}" type="parTrans" cxnId="{86D787FB-84BA-45D7-B815-2DB8D1B35257}">
      <dgm:prSet/>
      <dgm:spPr/>
      <dgm:t>
        <a:bodyPr/>
        <a:lstStyle/>
        <a:p>
          <a:endParaRPr lang="en-GB"/>
        </a:p>
      </dgm:t>
    </dgm:pt>
    <dgm:pt modelId="{825D16F3-DEAB-4439-BE45-EA2FD81D08D3}" type="sibTrans" cxnId="{86D787FB-84BA-45D7-B815-2DB8D1B35257}">
      <dgm:prSet/>
      <dgm:spPr/>
      <dgm:t>
        <a:bodyPr/>
        <a:lstStyle/>
        <a:p>
          <a:endParaRPr lang="en-GB"/>
        </a:p>
      </dgm:t>
    </dgm:pt>
    <dgm:pt modelId="{CDA6E889-24B1-4E14-9A20-3B4463189012}">
      <dgm:prSet custT="1"/>
      <dgm:spPr/>
      <dgm:t>
        <a:bodyPr/>
        <a:lstStyle/>
        <a:p>
          <a:r>
            <a:rPr lang="en-US" sz="1400" dirty="0"/>
            <a:t>Companies House Webservice</a:t>
          </a:r>
        </a:p>
      </dgm:t>
    </dgm:pt>
    <dgm:pt modelId="{127D5F44-EAA0-4894-9376-303661CC499C}" type="parTrans" cxnId="{B7DAAA36-89E2-4940-98C6-00C26BA6904F}">
      <dgm:prSet/>
      <dgm:spPr/>
      <dgm:t>
        <a:bodyPr/>
        <a:lstStyle/>
        <a:p>
          <a:endParaRPr lang="en-GB"/>
        </a:p>
      </dgm:t>
    </dgm:pt>
    <dgm:pt modelId="{9986199E-5977-49DA-B4F0-E0E5A780A250}" type="sibTrans" cxnId="{B7DAAA36-89E2-4940-98C6-00C26BA6904F}">
      <dgm:prSet/>
      <dgm:spPr/>
      <dgm:t>
        <a:bodyPr/>
        <a:lstStyle/>
        <a:p>
          <a:endParaRPr lang="en-GB"/>
        </a:p>
      </dgm:t>
    </dgm:pt>
    <dgm:pt modelId="{C9D2CE76-41D2-47C4-9A82-133F8C3C19FF}">
      <dgm:prSet custT="1"/>
      <dgm:spPr/>
      <dgm:t>
        <a:bodyPr/>
        <a:lstStyle/>
        <a:p>
          <a:r>
            <a:rPr lang="en-US" sz="1400" dirty="0"/>
            <a:t>DVSA Vehicle Check Web Service</a:t>
          </a:r>
        </a:p>
      </dgm:t>
    </dgm:pt>
    <dgm:pt modelId="{627C9BCF-46AC-41AC-B2D2-468C2AD0336D}" type="parTrans" cxnId="{D3752410-E0EC-4EA0-B67B-C5DD2DE71ED4}">
      <dgm:prSet/>
      <dgm:spPr/>
      <dgm:t>
        <a:bodyPr/>
        <a:lstStyle/>
        <a:p>
          <a:endParaRPr lang="en-GB"/>
        </a:p>
      </dgm:t>
    </dgm:pt>
    <dgm:pt modelId="{908488EE-D281-4E45-AB28-B9DF358BF6D0}" type="sibTrans" cxnId="{D3752410-E0EC-4EA0-B67B-C5DD2DE71ED4}">
      <dgm:prSet/>
      <dgm:spPr/>
      <dgm:t>
        <a:bodyPr/>
        <a:lstStyle/>
        <a:p>
          <a:endParaRPr lang="en-GB"/>
        </a:p>
      </dgm:t>
    </dgm:pt>
    <dgm:pt modelId="{B60600D4-3467-4368-A952-12775B87F384}">
      <dgm:prSet custT="1"/>
      <dgm:spPr/>
      <dgm:t>
        <a:bodyPr/>
        <a:lstStyle/>
        <a:p>
          <a:r>
            <a:rPr lang="en-US" sz="1400"/>
            <a:t>FleetWare</a:t>
          </a:r>
          <a:endParaRPr lang="en-US" sz="1400" dirty="0"/>
        </a:p>
      </dgm:t>
    </dgm:pt>
    <dgm:pt modelId="{2F7FC062-C6B4-472A-A7DA-7F7F20078442}" type="parTrans" cxnId="{3B5D6D89-CD42-4E9D-8249-EDCB6E072226}">
      <dgm:prSet/>
      <dgm:spPr/>
      <dgm:t>
        <a:bodyPr/>
        <a:lstStyle/>
        <a:p>
          <a:endParaRPr lang="en-GB"/>
        </a:p>
      </dgm:t>
    </dgm:pt>
    <dgm:pt modelId="{4291352F-1AA4-4D58-8D9C-044F2CC3B08E}" type="sibTrans" cxnId="{3B5D6D89-CD42-4E9D-8249-EDCB6E072226}">
      <dgm:prSet/>
      <dgm:spPr/>
      <dgm:t>
        <a:bodyPr/>
        <a:lstStyle/>
        <a:p>
          <a:endParaRPr lang="en-GB"/>
        </a:p>
      </dgm:t>
    </dgm:pt>
    <dgm:pt modelId="{B0AAA6BA-7C24-48A0-9CA5-E28C9081CD76}">
      <dgm:prSet custT="1"/>
      <dgm:spPr/>
      <dgm:t>
        <a:bodyPr/>
        <a:lstStyle/>
        <a:p>
          <a:r>
            <a:rPr lang="en-US" sz="1400" dirty="0"/>
            <a:t>Dynamics 365 CDS API</a:t>
          </a:r>
        </a:p>
      </dgm:t>
    </dgm:pt>
    <dgm:pt modelId="{9426103E-C042-41A0-B01C-71FA583067FB}" type="parTrans" cxnId="{A40927BB-0582-4C35-B044-0028247891C9}">
      <dgm:prSet/>
      <dgm:spPr/>
      <dgm:t>
        <a:bodyPr/>
        <a:lstStyle/>
        <a:p>
          <a:endParaRPr lang="en-GB"/>
        </a:p>
      </dgm:t>
    </dgm:pt>
    <dgm:pt modelId="{9CD76BCB-C949-4D9C-BD42-741AED42C9B3}" type="sibTrans" cxnId="{A40927BB-0582-4C35-B044-0028247891C9}">
      <dgm:prSet/>
      <dgm:spPr/>
      <dgm:t>
        <a:bodyPr/>
        <a:lstStyle/>
        <a:p>
          <a:endParaRPr lang="en-GB"/>
        </a:p>
      </dgm:t>
    </dgm:pt>
    <dgm:pt modelId="{E3350AD4-48DB-4122-92A1-292E10A20EB6}">
      <dgm:prSet custT="1"/>
      <dgm:spPr/>
      <dgm:t>
        <a:bodyPr/>
        <a:lstStyle/>
        <a:p>
          <a:r>
            <a:rPr lang="en-US" sz="1400" dirty="0"/>
            <a:t>Fleetware CURD API</a:t>
          </a:r>
        </a:p>
      </dgm:t>
    </dgm:pt>
    <dgm:pt modelId="{3949F183-4D39-4AD1-B8F1-41FD9775C3E0}" type="parTrans" cxnId="{6471F4C2-D1D8-4A88-8170-8436FDE1F31D}">
      <dgm:prSet/>
      <dgm:spPr/>
      <dgm:t>
        <a:bodyPr/>
        <a:lstStyle/>
        <a:p>
          <a:endParaRPr lang="en-GB"/>
        </a:p>
      </dgm:t>
    </dgm:pt>
    <dgm:pt modelId="{1CB03BA6-E8A1-4A96-9B0A-05B4243D693B}" type="sibTrans" cxnId="{6471F4C2-D1D8-4A88-8170-8436FDE1F31D}">
      <dgm:prSet/>
      <dgm:spPr/>
      <dgm:t>
        <a:bodyPr/>
        <a:lstStyle/>
        <a:p>
          <a:endParaRPr lang="en-GB"/>
        </a:p>
      </dgm:t>
    </dgm:pt>
    <dgm:pt modelId="{33C592CB-A217-42F6-9021-7E3F23B6F59E}" type="pres">
      <dgm:prSet presAssocID="{05317A65-8390-4E3C-8A24-9C1005BCEABA}" presName="hierChild1" presStyleCnt="0">
        <dgm:presLayoutVars>
          <dgm:orgChart val="1"/>
          <dgm:chPref val="1"/>
          <dgm:dir/>
          <dgm:animOne val="branch"/>
          <dgm:animLvl val="lvl"/>
          <dgm:resizeHandles/>
        </dgm:presLayoutVars>
      </dgm:prSet>
      <dgm:spPr/>
    </dgm:pt>
    <dgm:pt modelId="{25F7370F-0952-4F3A-9290-F638D0C9C9EF}" type="pres">
      <dgm:prSet presAssocID="{01B965F8-E325-43B3-80B3-B9D1E0388BA4}" presName="hierRoot1" presStyleCnt="0">
        <dgm:presLayoutVars>
          <dgm:hierBranch val="init"/>
        </dgm:presLayoutVars>
      </dgm:prSet>
      <dgm:spPr/>
    </dgm:pt>
    <dgm:pt modelId="{1A2FAEB0-8692-4008-99CA-021A310C5288}" type="pres">
      <dgm:prSet presAssocID="{01B965F8-E325-43B3-80B3-B9D1E0388BA4}" presName="rootComposite1" presStyleCnt="0"/>
      <dgm:spPr/>
    </dgm:pt>
    <dgm:pt modelId="{AA3E9F46-671C-454B-A955-1676A1499266}" type="pres">
      <dgm:prSet presAssocID="{01B965F8-E325-43B3-80B3-B9D1E0388BA4}" presName="rootText1" presStyleLbl="node0" presStyleIdx="0" presStyleCnt="1" custScaleX="287361" custScaleY="284483">
        <dgm:presLayoutVars>
          <dgm:chPref val="3"/>
        </dgm:presLayoutVars>
      </dgm:prSet>
      <dgm:spPr/>
    </dgm:pt>
    <dgm:pt modelId="{9C319369-211C-4C62-8A99-03EB9D749247}" type="pres">
      <dgm:prSet presAssocID="{01B965F8-E325-43B3-80B3-B9D1E0388BA4}" presName="rootConnector1" presStyleLbl="node1" presStyleIdx="0" presStyleCnt="0"/>
      <dgm:spPr/>
    </dgm:pt>
    <dgm:pt modelId="{EC370D2C-971B-486C-B724-8C1C5F9BA112}" type="pres">
      <dgm:prSet presAssocID="{01B965F8-E325-43B3-80B3-B9D1E0388BA4}" presName="hierChild2" presStyleCnt="0"/>
      <dgm:spPr/>
    </dgm:pt>
    <dgm:pt modelId="{2DB3D769-4C13-461E-9F0C-A30D763E52B6}" type="pres">
      <dgm:prSet presAssocID="{2CA6D229-346F-4A50-9D72-6871FD9014D2}" presName="Name64" presStyleLbl="parChTrans1D2" presStyleIdx="0" presStyleCnt="5" custSzX="159563" custSzY="2179439"/>
      <dgm:spPr/>
    </dgm:pt>
    <dgm:pt modelId="{534D4B51-D79A-4E1F-A5F1-DCBA5658DC3B}" type="pres">
      <dgm:prSet presAssocID="{D456CB0D-7FD2-4EF8-BAE5-7BB68CBD569C}" presName="hierRoot2" presStyleCnt="0">
        <dgm:presLayoutVars>
          <dgm:hierBranch val="init"/>
        </dgm:presLayoutVars>
      </dgm:prSet>
      <dgm:spPr/>
    </dgm:pt>
    <dgm:pt modelId="{E9A097D7-4E66-42F1-AF0C-BEC5D0D1D8FC}" type="pres">
      <dgm:prSet presAssocID="{D456CB0D-7FD2-4EF8-BAE5-7BB68CBD569C}" presName="rootComposite" presStyleCnt="0"/>
      <dgm:spPr/>
    </dgm:pt>
    <dgm:pt modelId="{8CE08025-D122-4705-9501-DFDD5580FD91}" type="pres">
      <dgm:prSet presAssocID="{D456CB0D-7FD2-4EF8-BAE5-7BB68CBD569C}" presName="rootText" presStyleLbl="node2" presStyleIdx="0" presStyleCnt="5" custScaleX="249538" custScaleY="192961">
        <dgm:presLayoutVars>
          <dgm:chPref val="3"/>
        </dgm:presLayoutVars>
      </dgm:prSet>
      <dgm:spPr/>
    </dgm:pt>
    <dgm:pt modelId="{76EF07EF-4866-4EFE-B59C-654ADC3DF59F}" type="pres">
      <dgm:prSet presAssocID="{D456CB0D-7FD2-4EF8-BAE5-7BB68CBD569C}" presName="rootConnector" presStyleLbl="node2" presStyleIdx="0" presStyleCnt="5"/>
      <dgm:spPr/>
    </dgm:pt>
    <dgm:pt modelId="{CE2F9454-0883-4B37-9AE8-34DEB254D885}" type="pres">
      <dgm:prSet presAssocID="{D456CB0D-7FD2-4EF8-BAE5-7BB68CBD569C}" presName="hierChild4" presStyleCnt="0"/>
      <dgm:spPr/>
    </dgm:pt>
    <dgm:pt modelId="{9FB308C1-0063-4651-AEF1-9433378F7E7A}" type="pres">
      <dgm:prSet presAssocID="{DB7B5D9B-CAFD-4E34-A1E0-B9F1AE64166D}" presName="Name64" presStyleLbl="parChTrans1D3" presStyleIdx="0" presStyleCnt="8" custSzX="159563" custSzY="544859"/>
      <dgm:spPr/>
    </dgm:pt>
    <dgm:pt modelId="{00F9FFE7-0D0F-4CC5-9A4A-C5424E4559FB}" type="pres">
      <dgm:prSet presAssocID="{460941B5-8AB7-4CC8-A7ED-DE1333B8493E}" presName="hierRoot2" presStyleCnt="0">
        <dgm:presLayoutVars>
          <dgm:hierBranch val="init"/>
        </dgm:presLayoutVars>
      </dgm:prSet>
      <dgm:spPr/>
    </dgm:pt>
    <dgm:pt modelId="{2411585E-4AE2-4CA3-B92A-D30A37402656}" type="pres">
      <dgm:prSet presAssocID="{460941B5-8AB7-4CC8-A7ED-DE1333B8493E}" presName="rootComposite" presStyleCnt="0"/>
      <dgm:spPr/>
    </dgm:pt>
    <dgm:pt modelId="{9F262698-4D17-49E5-A52B-A92C169BBB1F}" type="pres">
      <dgm:prSet presAssocID="{460941B5-8AB7-4CC8-A7ED-DE1333B8493E}" presName="rootText" presStyleLbl="node3" presStyleIdx="0" presStyleCnt="8" custScaleX="249538" custScaleY="129309">
        <dgm:presLayoutVars>
          <dgm:chPref val="3"/>
        </dgm:presLayoutVars>
      </dgm:prSet>
      <dgm:spPr/>
    </dgm:pt>
    <dgm:pt modelId="{ACCE3027-89A0-4593-8951-40743F7E40C5}" type="pres">
      <dgm:prSet presAssocID="{460941B5-8AB7-4CC8-A7ED-DE1333B8493E}" presName="rootConnector" presStyleLbl="node3" presStyleIdx="0" presStyleCnt="8"/>
      <dgm:spPr/>
    </dgm:pt>
    <dgm:pt modelId="{1D5DA192-BEE4-4476-B488-493B8791DC54}" type="pres">
      <dgm:prSet presAssocID="{460941B5-8AB7-4CC8-A7ED-DE1333B8493E}" presName="hierChild4" presStyleCnt="0"/>
      <dgm:spPr/>
    </dgm:pt>
    <dgm:pt modelId="{DE386364-6B01-4DBC-995B-C660C38669E0}" type="pres">
      <dgm:prSet presAssocID="{460941B5-8AB7-4CC8-A7ED-DE1333B8493E}" presName="hierChild5" presStyleCnt="0"/>
      <dgm:spPr/>
    </dgm:pt>
    <dgm:pt modelId="{C758FAA1-D751-4F6B-B56A-90BAE35CBA0B}" type="pres">
      <dgm:prSet presAssocID="{2F7FC062-C6B4-472A-A7DA-7F7F20078442}" presName="Name64" presStyleLbl="parChTrans1D3" presStyleIdx="1" presStyleCnt="8"/>
      <dgm:spPr/>
    </dgm:pt>
    <dgm:pt modelId="{ACB15517-A7C6-4EEA-B117-708CC7E59EBC}" type="pres">
      <dgm:prSet presAssocID="{B60600D4-3467-4368-A952-12775B87F384}" presName="hierRoot2" presStyleCnt="0">
        <dgm:presLayoutVars>
          <dgm:hierBranch val="init"/>
        </dgm:presLayoutVars>
      </dgm:prSet>
      <dgm:spPr/>
    </dgm:pt>
    <dgm:pt modelId="{FCC844DD-87DF-4E22-987E-42392CE1BBEB}" type="pres">
      <dgm:prSet presAssocID="{B60600D4-3467-4368-A952-12775B87F384}" presName="rootComposite" presStyleCnt="0"/>
      <dgm:spPr/>
    </dgm:pt>
    <dgm:pt modelId="{D7B16BC5-1168-46DF-937D-0FAE910CF23F}" type="pres">
      <dgm:prSet presAssocID="{B60600D4-3467-4368-A952-12775B87F384}" presName="rootText" presStyleLbl="node3" presStyleIdx="1" presStyleCnt="8" custScaleX="249538" custScaleY="129309">
        <dgm:presLayoutVars>
          <dgm:chPref val="3"/>
        </dgm:presLayoutVars>
      </dgm:prSet>
      <dgm:spPr/>
    </dgm:pt>
    <dgm:pt modelId="{80C6DD47-AB57-452B-BE4D-F05480A97692}" type="pres">
      <dgm:prSet presAssocID="{B60600D4-3467-4368-A952-12775B87F384}" presName="rootConnector" presStyleLbl="node3" presStyleIdx="1" presStyleCnt="8"/>
      <dgm:spPr/>
    </dgm:pt>
    <dgm:pt modelId="{631C2B59-8C50-422D-8C80-1F5602403108}" type="pres">
      <dgm:prSet presAssocID="{B60600D4-3467-4368-A952-12775B87F384}" presName="hierChild4" presStyleCnt="0"/>
      <dgm:spPr/>
    </dgm:pt>
    <dgm:pt modelId="{37CD9F67-888D-4A35-BF95-03747B5C2DC6}" type="pres">
      <dgm:prSet presAssocID="{B60600D4-3467-4368-A952-12775B87F384}" presName="hierChild5" presStyleCnt="0"/>
      <dgm:spPr/>
    </dgm:pt>
    <dgm:pt modelId="{A8504CDA-E159-49F4-97C2-6E2ED4FE31F8}" type="pres">
      <dgm:prSet presAssocID="{1D4FE517-38AF-46DD-A6CF-F1DA99732210}" presName="Name64" presStyleLbl="parChTrans1D3" presStyleIdx="2" presStyleCnt="8" custSzX="159563" custSzY="118239"/>
      <dgm:spPr/>
    </dgm:pt>
    <dgm:pt modelId="{EB15F87A-6024-48A1-AFED-1314C914739D}" type="pres">
      <dgm:prSet presAssocID="{4F41D111-41C7-4B19-8783-B8E7024AB926}" presName="hierRoot2" presStyleCnt="0">
        <dgm:presLayoutVars>
          <dgm:hierBranch val="init"/>
        </dgm:presLayoutVars>
      </dgm:prSet>
      <dgm:spPr/>
    </dgm:pt>
    <dgm:pt modelId="{99CBADC1-81AF-45B4-8CB7-65EEB9B3B71B}" type="pres">
      <dgm:prSet presAssocID="{4F41D111-41C7-4B19-8783-B8E7024AB926}" presName="rootComposite" presStyleCnt="0"/>
      <dgm:spPr/>
    </dgm:pt>
    <dgm:pt modelId="{49C994DB-83FB-4D7A-B6A5-05988CBD792F}" type="pres">
      <dgm:prSet presAssocID="{4F41D111-41C7-4B19-8783-B8E7024AB926}" presName="rootText" presStyleLbl="node3" presStyleIdx="2" presStyleCnt="8" custScaleX="249538" custScaleY="129309">
        <dgm:presLayoutVars>
          <dgm:chPref val="3"/>
        </dgm:presLayoutVars>
      </dgm:prSet>
      <dgm:spPr/>
    </dgm:pt>
    <dgm:pt modelId="{4606294B-959C-4CDF-956C-6F04EA213F1F}" type="pres">
      <dgm:prSet presAssocID="{4F41D111-41C7-4B19-8783-B8E7024AB926}" presName="rootConnector" presStyleLbl="node3" presStyleIdx="2" presStyleCnt="8"/>
      <dgm:spPr/>
    </dgm:pt>
    <dgm:pt modelId="{93AE0848-6DD8-4D07-8B64-4CC180336475}" type="pres">
      <dgm:prSet presAssocID="{4F41D111-41C7-4B19-8783-B8E7024AB926}" presName="hierChild4" presStyleCnt="0"/>
      <dgm:spPr/>
    </dgm:pt>
    <dgm:pt modelId="{5F1DF975-4180-4E65-B9A9-6A7B5E1E37F7}" type="pres">
      <dgm:prSet presAssocID="{4F41D111-41C7-4B19-8783-B8E7024AB926}" presName="hierChild5" presStyleCnt="0"/>
      <dgm:spPr/>
    </dgm:pt>
    <dgm:pt modelId="{90FBB754-F33E-4776-9CE0-6CED1B9BA69F}" type="pres">
      <dgm:prSet presAssocID="{2D87E4E2-A7BF-4BF5-9BCC-D8886BF995BA}" presName="Name64" presStyleLbl="parChTrans1D3" presStyleIdx="3" presStyleCnt="8" custSzX="159563" custSzY="544859"/>
      <dgm:spPr/>
    </dgm:pt>
    <dgm:pt modelId="{AB6D11AD-809D-4E50-9836-F27B036A97AE}" type="pres">
      <dgm:prSet presAssocID="{22B7D939-3EC3-4BDD-A530-DD79B975043D}" presName="hierRoot2" presStyleCnt="0">
        <dgm:presLayoutVars>
          <dgm:hierBranch val="init"/>
        </dgm:presLayoutVars>
      </dgm:prSet>
      <dgm:spPr/>
    </dgm:pt>
    <dgm:pt modelId="{C5271089-1990-4C6D-9A9A-851BFE33C4FD}" type="pres">
      <dgm:prSet presAssocID="{22B7D939-3EC3-4BDD-A530-DD79B975043D}" presName="rootComposite" presStyleCnt="0"/>
      <dgm:spPr/>
    </dgm:pt>
    <dgm:pt modelId="{23F329F4-C7F3-414E-A1F5-FA62B9D28EA6}" type="pres">
      <dgm:prSet presAssocID="{22B7D939-3EC3-4BDD-A530-DD79B975043D}" presName="rootText" presStyleLbl="node3" presStyleIdx="3" presStyleCnt="8" custScaleX="249538" custScaleY="129309">
        <dgm:presLayoutVars>
          <dgm:chPref val="3"/>
        </dgm:presLayoutVars>
      </dgm:prSet>
      <dgm:spPr/>
    </dgm:pt>
    <dgm:pt modelId="{E8492C64-0788-4E85-B062-743EFC91C8ED}" type="pres">
      <dgm:prSet presAssocID="{22B7D939-3EC3-4BDD-A530-DD79B975043D}" presName="rootConnector" presStyleLbl="node3" presStyleIdx="3" presStyleCnt="8"/>
      <dgm:spPr/>
    </dgm:pt>
    <dgm:pt modelId="{9406F858-4DF1-4F4E-8D3F-E235CF6E23A0}" type="pres">
      <dgm:prSet presAssocID="{22B7D939-3EC3-4BDD-A530-DD79B975043D}" presName="hierChild4" presStyleCnt="0"/>
      <dgm:spPr/>
    </dgm:pt>
    <dgm:pt modelId="{2C73863E-AD10-47FF-8BE9-EF70809F261D}" type="pres">
      <dgm:prSet presAssocID="{22B7D939-3EC3-4BDD-A530-DD79B975043D}" presName="hierChild5" presStyleCnt="0"/>
      <dgm:spPr/>
    </dgm:pt>
    <dgm:pt modelId="{14E64F3B-7C8F-482F-B701-B047E87AA2AE}" type="pres">
      <dgm:prSet presAssocID="{D14EFA1B-0404-424A-A693-CF7342DA23E7}" presName="Name64" presStyleLbl="parChTrans1D3" presStyleIdx="4" presStyleCnt="8" custSzX="159563" custSzY="1089719"/>
      <dgm:spPr/>
    </dgm:pt>
    <dgm:pt modelId="{699B0DD0-9113-4AC2-9752-B69A9799B29B}" type="pres">
      <dgm:prSet presAssocID="{5A0524DF-79AB-4548-97D4-0DBAB99AF14C}" presName="hierRoot2" presStyleCnt="0">
        <dgm:presLayoutVars>
          <dgm:hierBranch val="init"/>
        </dgm:presLayoutVars>
      </dgm:prSet>
      <dgm:spPr/>
    </dgm:pt>
    <dgm:pt modelId="{FF04B1C6-A12B-4A8C-8F23-CE0116060210}" type="pres">
      <dgm:prSet presAssocID="{5A0524DF-79AB-4548-97D4-0DBAB99AF14C}" presName="rootComposite" presStyleCnt="0"/>
      <dgm:spPr/>
    </dgm:pt>
    <dgm:pt modelId="{7215DD55-39AC-4FAE-9B4B-8C9F507EA81E}" type="pres">
      <dgm:prSet presAssocID="{5A0524DF-79AB-4548-97D4-0DBAB99AF14C}" presName="rootText" presStyleLbl="node3" presStyleIdx="4" presStyleCnt="8" custScaleX="249538" custScaleY="129309">
        <dgm:presLayoutVars>
          <dgm:chPref val="3"/>
        </dgm:presLayoutVars>
      </dgm:prSet>
      <dgm:spPr/>
    </dgm:pt>
    <dgm:pt modelId="{926C16A8-F1A0-4157-A0D2-C616837962F4}" type="pres">
      <dgm:prSet presAssocID="{5A0524DF-79AB-4548-97D4-0DBAB99AF14C}" presName="rootConnector" presStyleLbl="node3" presStyleIdx="4" presStyleCnt="8"/>
      <dgm:spPr/>
    </dgm:pt>
    <dgm:pt modelId="{858A4821-167F-4C8E-B8D7-08CE5AA3ACFC}" type="pres">
      <dgm:prSet presAssocID="{5A0524DF-79AB-4548-97D4-0DBAB99AF14C}" presName="hierChild4" presStyleCnt="0"/>
      <dgm:spPr/>
    </dgm:pt>
    <dgm:pt modelId="{F3DBFE9A-73E0-4428-9EC9-8298B224953D}" type="pres">
      <dgm:prSet presAssocID="{127D5F44-EAA0-4894-9376-303661CC499C}" presName="Name64" presStyleLbl="parChTrans1D4" presStyleIdx="0" presStyleCnt="4" custSzX="159563" custSzY="272429"/>
      <dgm:spPr/>
    </dgm:pt>
    <dgm:pt modelId="{17EB18EE-1E06-4B6A-BDA3-04FE98D884AB}" type="pres">
      <dgm:prSet presAssocID="{CDA6E889-24B1-4E14-9A20-3B4463189012}" presName="hierRoot2" presStyleCnt="0">
        <dgm:presLayoutVars>
          <dgm:hierBranch val="init"/>
        </dgm:presLayoutVars>
      </dgm:prSet>
      <dgm:spPr/>
    </dgm:pt>
    <dgm:pt modelId="{5DD4B040-E748-4D9F-B2D9-61E97B42FF43}" type="pres">
      <dgm:prSet presAssocID="{CDA6E889-24B1-4E14-9A20-3B4463189012}" presName="rootComposite" presStyleCnt="0"/>
      <dgm:spPr/>
    </dgm:pt>
    <dgm:pt modelId="{E85D92B9-5704-4D30-AB5E-D907AD3E37B3}" type="pres">
      <dgm:prSet presAssocID="{CDA6E889-24B1-4E14-9A20-3B4463189012}" presName="rootText" presStyleLbl="node4" presStyleIdx="0" presStyleCnt="4" custScaleX="249538" custScaleY="167936">
        <dgm:presLayoutVars>
          <dgm:chPref val="3"/>
        </dgm:presLayoutVars>
      </dgm:prSet>
      <dgm:spPr/>
    </dgm:pt>
    <dgm:pt modelId="{5530EB15-05BB-4181-9228-0C0C54082340}" type="pres">
      <dgm:prSet presAssocID="{CDA6E889-24B1-4E14-9A20-3B4463189012}" presName="rootConnector" presStyleLbl="node4" presStyleIdx="0" presStyleCnt="4"/>
      <dgm:spPr/>
    </dgm:pt>
    <dgm:pt modelId="{D55BDCDD-0A05-486B-810D-62A60DC40F93}" type="pres">
      <dgm:prSet presAssocID="{CDA6E889-24B1-4E14-9A20-3B4463189012}" presName="hierChild4" presStyleCnt="0"/>
      <dgm:spPr/>
    </dgm:pt>
    <dgm:pt modelId="{DF4EE883-5531-402A-9014-5F6F051DF256}" type="pres">
      <dgm:prSet presAssocID="{CDA6E889-24B1-4E14-9A20-3B4463189012}" presName="hierChild5" presStyleCnt="0"/>
      <dgm:spPr/>
    </dgm:pt>
    <dgm:pt modelId="{F4395723-4A95-41DC-9B72-1182372DF6BE}" type="pres">
      <dgm:prSet presAssocID="{9426103E-C042-41A0-B01C-71FA583067FB}" presName="Name64" presStyleLbl="parChTrans1D4" presStyleIdx="1" presStyleCnt="4"/>
      <dgm:spPr/>
    </dgm:pt>
    <dgm:pt modelId="{523654C3-EEC2-4FEA-8390-9DD63B173069}" type="pres">
      <dgm:prSet presAssocID="{B0AAA6BA-7C24-48A0-9CA5-E28C9081CD76}" presName="hierRoot2" presStyleCnt="0">
        <dgm:presLayoutVars>
          <dgm:hierBranch val="init"/>
        </dgm:presLayoutVars>
      </dgm:prSet>
      <dgm:spPr/>
    </dgm:pt>
    <dgm:pt modelId="{3265B039-5D6F-4C05-978B-C8C249C00D98}" type="pres">
      <dgm:prSet presAssocID="{B0AAA6BA-7C24-48A0-9CA5-E28C9081CD76}" presName="rootComposite" presStyleCnt="0"/>
      <dgm:spPr/>
    </dgm:pt>
    <dgm:pt modelId="{45EAE460-73CE-40C8-8955-8DDB3ECEA01F}" type="pres">
      <dgm:prSet presAssocID="{B0AAA6BA-7C24-48A0-9CA5-E28C9081CD76}" presName="rootText" presStyleLbl="node4" presStyleIdx="1" presStyleCnt="4" custScaleX="265511">
        <dgm:presLayoutVars>
          <dgm:chPref val="3"/>
        </dgm:presLayoutVars>
      </dgm:prSet>
      <dgm:spPr/>
    </dgm:pt>
    <dgm:pt modelId="{1093F319-FA71-471B-B2DA-54B4D0564F2E}" type="pres">
      <dgm:prSet presAssocID="{B0AAA6BA-7C24-48A0-9CA5-E28C9081CD76}" presName="rootConnector" presStyleLbl="node4" presStyleIdx="1" presStyleCnt="4"/>
      <dgm:spPr/>
    </dgm:pt>
    <dgm:pt modelId="{F723B9D9-F1E0-42E4-B2BE-5E3A4BC6CA68}" type="pres">
      <dgm:prSet presAssocID="{B0AAA6BA-7C24-48A0-9CA5-E28C9081CD76}" presName="hierChild4" presStyleCnt="0"/>
      <dgm:spPr/>
    </dgm:pt>
    <dgm:pt modelId="{C7C01EEE-A207-48B0-B02A-718F3F0925AE}" type="pres">
      <dgm:prSet presAssocID="{B0AAA6BA-7C24-48A0-9CA5-E28C9081CD76}" presName="hierChild5" presStyleCnt="0"/>
      <dgm:spPr/>
    </dgm:pt>
    <dgm:pt modelId="{2E690322-2952-4101-A1D5-5F18581344AD}" type="pres">
      <dgm:prSet presAssocID="{3949F183-4D39-4AD1-B8F1-41FD9775C3E0}" presName="Name64" presStyleLbl="parChTrans1D4" presStyleIdx="2" presStyleCnt="4"/>
      <dgm:spPr/>
    </dgm:pt>
    <dgm:pt modelId="{AB3010D4-483E-468A-BBFC-61213117DFAD}" type="pres">
      <dgm:prSet presAssocID="{E3350AD4-48DB-4122-92A1-292E10A20EB6}" presName="hierRoot2" presStyleCnt="0">
        <dgm:presLayoutVars>
          <dgm:hierBranch val="init"/>
        </dgm:presLayoutVars>
      </dgm:prSet>
      <dgm:spPr/>
    </dgm:pt>
    <dgm:pt modelId="{94FD72BD-C5C1-4E4A-8FA6-C8BD685137BD}" type="pres">
      <dgm:prSet presAssocID="{E3350AD4-48DB-4122-92A1-292E10A20EB6}" presName="rootComposite" presStyleCnt="0"/>
      <dgm:spPr/>
    </dgm:pt>
    <dgm:pt modelId="{0866018E-7CF4-4D29-ACCB-025275FFAFDF}" type="pres">
      <dgm:prSet presAssocID="{E3350AD4-48DB-4122-92A1-292E10A20EB6}" presName="rootText" presStyleLbl="node4" presStyleIdx="2" presStyleCnt="4" custScaleX="259860">
        <dgm:presLayoutVars>
          <dgm:chPref val="3"/>
        </dgm:presLayoutVars>
      </dgm:prSet>
      <dgm:spPr/>
    </dgm:pt>
    <dgm:pt modelId="{FEBD2270-0401-4501-A1D4-8D31EE11D7EB}" type="pres">
      <dgm:prSet presAssocID="{E3350AD4-48DB-4122-92A1-292E10A20EB6}" presName="rootConnector" presStyleLbl="node4" presStyleIdx="2" presStyleCnt="4"/>
      <dgm:spPr/>
    </dgm:pt>
    <dgm:pt modelId="{9E918D9C-8E27-4662-A6F2-77713061DED6}" type="pres">
      <dgm:prSet presAssocID="{E3350AD4-48DB-4122-92A1-292E10A20EB6}" presName="hierChild4" presStyleCnt="0"/>
      <dgm:spPr/>
    </dgm:pt>
    <dgm:pt modelId="{A16C3A2E-C91D-4EB1-9BD9-89FCBF73FFC4}" type="pres">
      <dgm:prSet presAssocID="{E3350AD4-48DB-4122-92A1-292E10A20EB6}" presName="hierChild5" presStyleCnt="0"/>
      <dgm:spPr/>
    </dgm:pt>
    <dgm:pt modelId="{6AB493E4-5977-4308-9903-E381B92B4A57}" type="pres">
      <dgm:prSet presAssocID="{627C9BCF-46AC-41AC-B2D2-468C2AD0336D}" presName="Name64" presStyleLbl="parChTrans1D4" presStyleIdx="3" presStyleCnt="4" custSzX="159563" custSzY="272429"/>
      <dgm:spPr/>
    </dgm:pt>
    <dgm:pt modelId="{9A722745-B07B-4D8C-933E-F416440E1A4E}" type="pres">
      <dgm:prSet presAssocID="{C9D2CE76-41D2-47C4-9A82-133F8C3C19FF}" presName="hierRoot2" presStyleCnt="0">
        <dgm:presLayoutVars>
          <dgm:hierBranch val="init"/>
        </dgm:presLayoutVars>
      </dgm:prSet>
      <dgm:spPr/>
    </dgm:pt>
    <dgm:pt modelId="{F448D7A7-4B56-4BE1-BF74-457CE9EED777}" type="pres">
      <dgm:prSet presAssocID="{C9D2CE76-41D2-47C4-9A82-133F8C3C19FF}" presName="rootComposite" presStyleCnt="0"/>
      <dgm:spPr/>
    </dgm:pt>
    <dgm:pt modelId="{C0C373C2-4AC9-498C-9B10-6CFBC0871A13}" type="pres">
      <dgm:prSet presAssocID="{C9D2CE76-41D2-47C4-9A82-133F8C3C19FF}" presName="rootText" presStyleLbl="node4" presStyleIdx="3" presStyleCnt="4" custScaleX="249538" custScaleY="163021">
        <dgm:presLayoutVars>
          <dgm:chPref val="3"/>
        </dgm:presLayoutVars>
      </dgm:prSet>
      <dgm:spPr/>
    </dgm:pt>
    <dgm:pt modelId="{3F78B750-3243-47B3-9122-22D4DA2EEF18}" type="pres">
      <dgm:prSet presAssocID="{C9D2CE76-41D2-47C4-9A82-133F8C3C19FF}" presName="rootConnector" presStyleLbl="node4" presStyleIdx="3" presStyleCnt="4"/>
      <dgm:spPr/>
    </dgm:pt>
    <dgm:pt modelId="{DE542A74-1109-46F7-9EE4-CDE2B1D1D8A2}" type="pres">
      <dgm:prSet presAssocID="{C9D2CE76-41D2-47C4-9A82-133F8C3C19FF}" presName="hierChild4" presStyleCnt="0"/>
      <dgm:spPr/>
    </dgm:pt>
    <dgm:pt modelId="{D7B11D25-FDAA-40B5-A84F-17809A7B3016}" type="pres">
      <dgm:prSet presAssocID="{C9D2CE76-41D2-47C4-9A82-133F8C3C19FF}" presName="hierChild5" presStyleCnt="0"/>
      <dgm:spPr/>
    </dgm:pt>
    <dgm:pt modelId="{562784E7-5B04-4E52-A663-7B00A8D7D9DA}" type="pres">
      <dgm:prSet presAssocID="{5A0524DF-79AB-4548-97D4-0DBAB99AF14C}" presName="hierChild5" presStyleCnt="0"/>
      <dgm:spPr/>
    </dgm:pt>
    <dgm:pt modelId="{D0B77EFB-C252-4DAA-B7EB-F5AB129B6A1F}" type="pres">
      <dgm:prSet presAssocID="{D456CB0D-7FD2-4EF8-BAE5-7BB68CBD569C}" presName="hierChild5" presStyleCnt="0"/>
      <dgm:spPr/>
    </dgm:pt>
    <dgm:pt modelId="{859188F6-00AF-4772-BB98-4A12B70B6D5A}" type="pres">
      <dgm:prSet presAssocID="{5E063286-4578-470E-92BC-F7DB7D82B39F}" presName="Name64" presStyleLbl="parChTrans1D2" presStyleIdx="1" presStyleCnt="5" custSzX="159563" custSzY="118239"/>
      <dgm:spPr/>
    </dgm:pt>
    <dgm:pt modelId="{D44221CE-2924-440F-8406-624663E8365F}" type="pres">
      <dgm:prSet presAssocID="{51420CC0-A234-4D85-ABB1-060A419CF77D}" presName="hierRoot2" presStyleCnt="0">
        <dgm:presLayoutVars>
          <dgm:hierBranch val="init"/>
        </dgm:presLayoutVars>
      </dgm:prSet>
      <dgm:spPr/>
    </dgm:pt>
    <dgm:pt modelId="{2A667AFA-9FFA-4FD0-B72F-200E59803ABC}" type="pres">
      <dgm:prSet presAssocID="{51420CC0-A234-4D85-ABB1-060A419CF77D}" presName="rootComposite" presStyleCnt="0"/>
      <dgm:spPr/>
    </dgm:pt>
    <dgm:pt modelId="{C59A94D9-AB41-43F2-84B0-77B36C1153D9}" type="pres">
      <dgm:prSet presAssocID="{51420CC0-A234-4D85-ABB1-060A419CF77D}" presName="rootText" presStyleLbl="node2" presStyleIdx="1" presStyleCnt="5" custScaleX="249538" custScaleY="129309">
        <dgm:presLayoutVars>
          <dgm:chPref val="3"/>
        </dgm:presLayoutVars>
      </dgm:prSet>
      <dgm:spPr/>
    </dgm:pt>
    <dgm:pt modelId="{16BA8F29-1365-44EA-A7A4-4A6E3F8049BA}" type="pres">
      <dgm:prSet presAssocID="{51420CC0-A234-4D85-ABB1-060A419CF77D}" presName="rootConnector" presStyleLbl="node2" presStyleIdx="1" presStyleCnt="5"/>
      <dgm:spPr/>
    </dgm:pt>
    <dgm:pt modelId="{E4813321-CB0E-41CE-BAD2-39FA79138124}" type="pres">
      <dgm:prSet presAssocID="{51420CC0-A234-4D85-ABB1-060A419CF77D}" presName="hierChild4" presStyleCnt="0"/>
      <dgm:spPr/>
    </dgm:pt>
    <dgm:pt modelId="{239332A1-2E1E-4BF3-9823-F05718A2EE43}" type="pres">
      <dgm:prSet presAssocID="{39653C40-8AAC-4109-8550-30BDB1B2CCE7}" presName="Name64" presStyleLbl="parChTrans1D3" presStyleIdx="5" presStyleCnt="8" custSzX="159563" custSzY="118239"/>
      <dgm:spPr/>
    </dgm:pt>
    <dgm:pt modelId="{09D14587-7045-4C08-A030-C415F26478B6}" type="pres">
      <dgm:prSet presAssocID="{035CD653-D19B-4834-8633-91B994C1D83F}" presName="hierRoot2" presStyleCnt="0">
        <dgm:presLayoutVars>
          <dgm:hierBranch val="init"/>
        </dgm:presLayoutVars>
      </dgm:prSet>
      <dgm:spPr/>
    </dgm:pt>
    <dgm:pt modelId="{956EFEF2-3F1D-4B22-A99F-C11CFAD83D99}" type="pres">
      <dgm:prSet presAssocID="{035CD653-D19B-4834-8633-91B994C1D83F}" presName="rootComposite" presStyleCnt="0"/>
      <dgm:spPr/>
    </dgm:pt>
    <dgm:pt modelId="{B3E3545C-B62E-4DA0-9A25-516FDB044319}" type="pres">
      <dgm:prSet presAssocID="{035CD653-D19B-4834-8633-91B994C1D83F}" presName="rootText" presStyleLbl="node3" presStyleIdx="5" presStyleCnt="8" custScaleX="249538" custScaleY="129309">
        <dgm:presLayoutVars>
          <dgm:chPref val="3"/>
        </dgm:presLayoutVars>
      </dgm:prSet>
      <dgm:spPr/>
    </dgm:pt>
    <dgm:pt modelId="{3613E9DF-082F-41A8-A9C6-5988D8758B82}" type="pres">
      <dgm:prSet presAssocID="{035CD653-D19B-4834-8633-91B994C1D83F}" presName="rootConnector" presStyleLbl="node3" presStyleIdx="5" presStyleCnt="8"/>
      <dgm:spPr/>
    </dgm:pt>
    <dgm:pt modelId="{6CEAEA15-F028-42C5-91C5-C4CEDAC30BB1}" type="pres">
      <dgm:prSet presAssocID="{035CD653-D19B-4834-8633-91B994C1D83F}" presName="hierChild4" presStyleCnt="0"/>
      <dgm:spPr/>
    </dgm:pt>
    <dgm:pt modelId="{71AD648B-1888-4779-98C1-C30464B7276F}" type="pres">
      <dgm:prSet presAssocID="{035CD653-D19B-4834-8633-91B994C1D83F}" presName="hierChild5" presStyleCnt="0"/>
      <dgm:spPr/>
    </dgm:pt>
    <dgm:pt modelId="{25ECF622-1F39-4615-AD54-981B3639B98A}" type="pres">
      <dgm:prSet presAssocID="{5344C785-C656-47C2-BA35-0BEAF401EB30}" presName="Name64" presStyleLbl="parChTrans1D3" presStyleIdx="6" presStyleCnt="8" custSzX="159563" custSzY="544859"/>
      <dgm:spPr/>
    </dgm:pt>
    <dgm:pt modelId="{04EB7D31-6B77-4F4E-981B-8B7EBF2513B6}" type="pres">
      <dgm:prSet presAssocID="{C68AFF3A-3F64-413D-B5BF-2A3E3B05619B}" presName="hierRoot2" presStyleCnt="0">
        <dgm:presLayoutVars>
          <dgm:hierBranch val="init"/>
        </dgm:presLayoutVars>
      </dgm:prSet>
      <dgm:spPr/>
    </dgm:pt>
    <dgm:pt modelId="{56A85AA6-035D-4067-BF00-C3CA1E3FFC15}" type="pres">
      <dgm:prSet presAssocID="{C68AFF3A-3F64-413D-B5BF-2A3E3B05619B}" presName="rootComposite" presStyleCnt="0"/>
      <dgm:spPr/>
    </dgm:pt>
    <dgm:pt modelId="{C10C7999-5116-4981-8CB0-06128E5EEE3A}" type="pres">
      <dgm:prSet presAssocID="{C68AFF3A-3F64-413D-B5BF-2A3E3B05619B}" presName="rootText" presStyleLbl="node3" presStyleIdx="6" presStyleCnt="8" custScaleX="249538" custScaleY="129309">
        <dgm:presLayoutVars>
          <dgm:chPref val="3"/>
        </dgm:presLayoutVars>
      </dgm:prSet>
      <dgm:spPr/>
    </dgm:pt>
    <dgm:pt modelId="{A52190E9-93D2-42D8-B755-9854D7296A95}" type="pres">
      <dgm:prSet presAssocID="{C68AFF3A-3F64-413D-B5BF-2A3E3B05619B}" presName="rootConnector" presStyleLbl="node3" presStyleIdx="6" presStyleCnt="8"/>
      <dgm:spPr/>
    </dgm:pt>
    <dgm:pt modelId="{91A8C156-8199-463D-894F-2587AAE41335}" type="pres">
      <dgm:prSet presAssocID="{C68AFF3A-3F64-413D-B5BF-2A3E3B05619B}" presName="hierChild4" presStyleCnt="0"/>
      <dgm:spPr/>
    </dgm:pt>
    <dgm:pt modelId="{2A2BC093-52B8-4EE0-9339-0F9A69B1CFCA}" type="pres">
      <dgm:prSet presAssocID="{C68AFF3A-3F64-413D-B5BF-2A3E3B05619B}" presName="hierChild5" presStyleCnt="0"/>
      <dgm:spPr/>
    </dgm:pt>
    <dgm:pt modelId="{DD90CDC7-EEBC-4747-B889-74FEA322C3BC}" type="pres">
      <dgm:prSet presAssocID="{51420CC0-A234-4D85-ABB1-060A419CF77D}" presName="hierChild5" presStyleCnt="0"/>
      <dgm:spPr/>
    </dgm:pt>
    <dgm:pt modelId="{752E9C2A-F733-4A0F-9ABC-56D2696A180D}" type="pres">
      <dgm:prSet presAssocID="{A2013FA1-E6B4-4655-8F73-F7E913D1D907}" presName="Name64" presStyleLbl="parChTrans1D2" presStyleIdx="2" presStyleCnt="5" custSzX="159563" custSzY="1089719"/>
      <dgm:spPr/>
    </dgm:pt>
    <dgm:pt modelId="{57CD3BC0-C6EA-40F5-9B2B-896536E6D927}" type="pres">
      <dgm:prSet presAssocID="{085344CC-0D43-4453-B113-1720D969EAD0}" presName="hierRoot2" presStyleCnt="0">
        <dgm:presLayoutVars>
          <dgm:hierBranch val="init"/>
        </dgm:presLayoutVars>
      </dgm:prSet>
      <dgm:spPr/>
    </dgm:pt>
    <dgm:pt modelId="{AF5FD245-FB8F-4FFA-B2B3-6D1315D2833E}" type="pres">
      <dgm:prSet presAssocID="{085344CC-0D43-4453-B113-1720D969EAD0}" presName="rootComposite" presStyleCnt="0"/>
      <dgm:spPr/>
    </dgm:pt>
    <dgm:pt modelId="{BFAF03F8-D735-4D6E-AF03-C46D126CE154}" type="pres">
      <dgm:prSet presAssocID="{085344CC-0D43-4453-B113-1720D969EAD0}" presName="rootText" presStyleLbl="node2" presStyleIdx="2" presStyleCnt="5" custScaleX="249538" custScaleY="129309">
        <dgm:presLayoutVars>
          <dgm:chPref val="3"/>
        </dgm:presLayoutVars>
      </dgm:prSet>
      <dgm:spPr/>
    </dgm:pt>
    <dgm:pt modelId="{6A9A471F-D664-471C-AFCF-A33B78DBA17D}" type="pres">
      <dgm:prSet presAssocID="{085344CC-0D43-4453-B113-1720D969EAD0}" presName="rootConnector" presStyleLbl="node2" presStyleIdx="2" presStyleCnt="5"/>
      <dgm:spPr/>
    </dgm:pt>
    <dgm:pt modelId="{68503E53-A7C8-48F9-9C29-D3B92C435CE5}" type="pres">
      <dgm:prSet presAssocID="{085344CC-0D43-4453-B113-1720D969EAD0}" presName="hierChild4" presStyleCnt="0"/>
      <dgm:spPr/>
    </dgm:pt>
    <dgm:pt modelId="{5D82FEC9-264F-43CD-9152-435CE2CB6CB6}" type="pres">
      <dgm:prSet presAssocID="{2522D58C-660B-40CF-9CC7-4B93799DE1E1}" presName="Name64" presStyleLbl="parChTrans1D3" presStyleIdx="7" presStyleCnt="8" custSzX="159563" custSzY="118239"/>
      <dgm:spPr/>
    </dgm:pt>
    <dgm:pt modelId="{1C90FA1D-3A27-41BD-83A0-3638D9F1C763}" type="pres">
      <dgm:prSet presAssocID="{59DBB211-6332-4794-BB6D-3AB75CBEE4A5}" presName="hierRoot2" presStyleCnt="0">
        <dgm:presLayoutVars>
          <dgm:hierBranch val="init"/>
        </dgm:presLayoutVars>
      </dgm:prSet>
      <dgm:spPr/>
    </dgm:pt>
    <dgm:pt modelId="{4B692DDB-DD16-4523-974A-2D532434909A}" type="pres">
      <dgm:prSet presAssocID="{59DBB211-6332-4794-BB6D-3AB75CBEE4A5}" presName="rootComposite" presStyleCnt="0"/>
      <dgm:spPr/>
    </dgm:pt>
    <dgm:pt modelId="{7DBE9812-DEFF-4BFE-B4EE-77660210EA41}" type="pres">
      <dgm:prSet presAssocID="{59DBB211-6332-4794-BB6D-3AB75CBEE4A5}" presName="rootText" presStyleLbl="node3" presStyleIdx="7" presStyleCnt="8" custScaleX="249538" custScaleY="129309">
        <dgm:presLayoutVars>
          <dgm:chPref val="3"/>
        </dgm:presLayoutVars>
      </dgm:prSet>
      <dgm:spPr/>
    </dgm:pt>
    <dgm:pt modelId="{73C01D87-36F0-4B26-98C5-13CAB71586F7}" type="pres">
      <dgm:prSet presAssocID="{59DBB211-6332-4794-BB6D-3AB75CBEE4A5}" presName="rootConnector" presStyleLbl="node3" presStyleIdx="7" presStyleCnt="8"/>
      <dgm:spPr/>
    </dgm:pt>
    <dgm:pt modelId="{154E6224-28AA-4846-AD0D-8AE668B7DF47}" type="pres">
      <dgm:prSet presAssocID="{59DBB211-6332-4794-BB6D-3AB75CBEE4A5}" presName="hierChild4" presStyleCnt="0"/>
      <dgm:spPr/>
    </dgm:pt>
    <dgm:pt modelId="{65E1D3C4-E575-498C-96F0-9296B59DEBE3}" type="pres">
      <dgm:prSet presAssocID="{59DBB211-6332-4794-BB6D-3AB75CBEE4A5}" presName="hierChild5" presStyleCnt="0"/>
      <dgm:spPr/>
    </dgm:pt>
    <dgm:pt modelId="{3B28FA3A-2935-45F1-B8C5-89CA8775DA0E}" type="pres">
      <dgm:prSet presAssocID="{085344CC-0D43-4453-B113-1720D969EAD0}" presName="hierChild5" presStyleCnt="0"/>
      <dgm:spPr/>
    </dgm:pt>
    <dgm:pt modelId="{FDABA858-0BBE-4769-9C19-A5828A85B0B4}" type="pres">
      <dgm:prSet presAssocID="{A877FE5B-BEB8-40E3-BAF0-F8692761A8A0}" presName="Name64" presStyleLbl="parChTrans1D2" presStyleIdx="3" presStyleCnt="5" custSzX="159563" custSzY="1634579"/>
      <dgm:spPr/>
    </dgm:pt>
    <dgm:pt modelId="{AFB79C7A-D675-434B-990D-922FB09CC9A0}" type="pres">
      <dgm:prSet presAssocID="{FE043881-56FB-4984-8F8F-56FF55C821C3}" presName="hierRoot2" presStyleCnt="0">
        <dgm:presLayoutVars>
          <dgm:hierBranch val="init"/>
        </dgm:presLayoutVars>
      </dgm:prSet>
      <dgm:spPr/>
    </dgm:pt>
    <dgm:pt modelId="{BE670ACB-E238-48F9-85B7-0266130D998C}" type="pres">
      <dgm:prSet presAssocID="{FE043881-56FB-4984-8F8F-56FF55C821C3}" presName="rootComposite" presStyleCnt="0"/>
      <dgm:spPr/>
    </dgm:pt>
    <dgm:pt modelId="{866FDEAB-48BA-4CB6-8AAF-C06F407BBC63}" type="pres">
      <dgm:prSet presAssocID="{FE043881-56FB-4984-8F8F-56FF55C821C3}" presName="rootText" presStyleLbl="node2" presStyleIdx="3" presStyleCnt="5" custScaleX="249538" custScaleY="129309">
        <dgm:presLayoutVars>
          <dgm:chPref val="3"/>
        </dgm:presLayoutVars>
      </dgm:prSet>
      <dgm:spPr/>
    </dgm:pt>
    <dgm:pt modelId="{EEA056D9-46F4-4CE1-BC5D-B69790414840}" type="pres">
      <dgm:prSet presAssocID="{FE043881-56FB-4984-8F8F-56FF55C821C3}" presName="rootConnector" presStyleLbl="node2" presStyleIdx="3" presStyleCnt="5"/>
      <dgm:spPr/>
    </dgm:pt>
    <dgm:pt modelId="{AB0A5269-4094-49D7-996C-8B8BFA11A972}" type="pres">
      <dgm:prSet presAssocID="{FE043881-56FB-4984-8F8F-56FF55C821C3}" presName="hierChild4" presStyleCnt="0"/>
      <dgm:spPr/>
    </dgm:pt>
    <dgm:pt modelId="{4553F1BD-2BA0-4064-A0A3-66C71CA1EB0A}" type="pres">
      <dgm:prSet presAssocID="{FE043881-56FB-4984-8F8F-56FF55C821C3}" presName="hierChild5" presStyleCnt="0"/>
      <dgm:spPr/>
    </dgm:pt>
    <dgm:pt modelId="{B7C81BE6-5406-428B-9596-64B340FB1C4A}" type="pres">
      <dgm:prSet presAssocID="{A3BC4FD6-5644-467E-8150-CE0988569F1F}" presName="Name64" presStyleLbl="parChTrans1D2" presStyleIdx="4" presStyleCnt="5" custSzX="159563" custSzY="2179439"/>
      <dgm:spPr/>
    </dgm:pt>
    <dgm:pt modelId="{678BFABB-2117-4A39-857C-9F283A91EA42}" type="pres">
      <dgm:prSet presAssocID="{5AD51F2B-95E8-491D-9842-8CA8B5850044}" presName="hierRoot2" presStyleCnt="0">
        <dgm:presLayoutVars>
          <dgm:hierBranch val="init"/>
        </dgm:presLayoutVars>
      </dgm:prSet>
      <dgm:spPr/>
    </dgm:pt>
    <dgm:pt modelId="{AE5848EA-24EF-4294-9E95-F5963FF4F81A}" type="pres">
      <dgm:prSet presAssocID="{5AD51F2B-95E8-491D-9842-8CA8B5850044}" presName="rootComposite" presStyleCnt="0"/>
      <dgm:spPr/>
    </dgm:pt>
    <dgm:pt modelId="{D8C1E3E1-9B99-423D-9D95-A700EFB23338}" type="pres">
      <dgm:prSet presAssocID="{5AD51F2B-95E8-491D-9842-8CA8B5850044}" presName="rootText" presStyleLbl="node2" presStyleIdx="4" presStyleCnt="5" custScaleX="249538" custScaleY="129309">
        <dgm:presLayoutVars>
          <dgm:chPref val="3"/>
        </dgm:presLayoutVars>
      </dgm:prSet>
      <dgm:spPr/>
    </dgm:pt>
    <dgm:pt modelId="{9D965068-375A-474F-AC30-120726090FF0}" type="pres">
      <dgm:prSet presAssocID="{5AD51F2B-95E8-491D-9842-8CA8B5850044}" presName="rootConnector" presStyleLbl="node2" presStyleIdx="4" presStyleCnt="5"/>
      <dgm:spPr/>
    </dgm:pt>
    <dgm:pt modelId="{E9D1D5F1-16FC-49EB-9EC5-52A601E37CBE}" type="pres">
      <dgm:prSet presAssocID="{5AD51F2B-95E8-491D-9842-8CA8B5850044}" presName="hierChild4" presStyleCnt="0"/>
      <dgm:spPr/>
    </dgm:pt>
    <dgm:pt modelId="{C62289D0-5334-4676-8304-B685D5A8685B}" type="pres">
      <dgm:prSet presAssocID="{5AD51F2B-95E8-491D-9842-8CA8B5850044}" presName="hierChild5" presStyleCnt="0"/>
      <dgm:spPr/>
    </dgm:pt>
    <dgm:pt modelId="{0F37C1F2-6E4B-49F6-AFE2-D512BFC9B915}" type="pres">
      <dgm:prSet presAssocID="{01B965F8-E325-43B3-80B3-B9D1E0388BA4}" presName="hierChild3" presStyleCnt="0"/>
      <dgm:spPr/>
    </dgm:pt>
  </dgm:ptLst>
  <dgm:cxnLst>
    <dgm:cxn modelId="{389B160E-D274-4CEA-874A-45E308711B80}" type="presOf" srcId="{22B7D939-3EC3-4BDD-A530-DD79B975043D}" destId="{23F329F4-C7F3-414E-A1F5-FA62B9D28EA6}" srcOrd="0" destOrd="0" presId="urn:microsoft.com/office/officeart/2009/3/layout/HorizontalOrganizationChart"/>
    <dgm:cxn modelId="{D3752410-E0EC-4EA0-B67B-C5DD2DE71ED4}" srcId="{5A0524DF-79AB-4548-97D4-0DBAB99AF14C}" destId="{C9D2CE76-41D2-47C4-9A82-133F8C3C19FF}" srcOrd="3" destOrd="0" parTransId="{627C9BCF-46AC-41AC-B2D2-468C2AD0336D}" sibTransId="{908488EE-D281-4E45-AB28-B9DF358BF6D0}"/>
    <dgm:cxn modelId="{0AFE1712-887F-4AFF-B52F-8D1602D36D23}" type="presOf" srcId="{59DBB211-6332-4794-BB6D-3AB75CBEE4A5}" destId="{7DBE9812-DEFF-4BFE-B4EE-77660210EA41}" srcOrd="0" destOrd="0" presId="urn:microsoft.com/office/officeart/2009/3/layout/HorizontalOrganizationChart"/>
    <dgm:cxn modelId="{88B4D214-7B00-4EA1-8216-E19F087B2945}" type="presOf" srcId="{01B965F8-E325-43B3-80B3-B9D1E0388BA4}" destId="{9C319369-211C-4C62-8A99-03EB9D749247}" srcOrd="1" destOrd="0" presId="urn:microsoft.com/office/officeart/2009/3/layout/HorizontalOrganizationChart"/>
    <dgm:cxn modelId="{6ECE6C17-56A8-423D-927A-9490F2BDBFAA}" type="presOf" srcId="{627C9BCF-46AC-41AC-B2D2-468C2AD0336D}" destId="{6AB493E4-5977-4308-9903-E381B92B4A57}" srcOrd="0" destOrd="0" presId="urn:microsoft.com/office/officeart/2009/3/layout/HorizontalOrganizationChart"/>
    <dgm:cxn modelId="{4405AE17-6D5C-4243-B707-211BBAF0A9C6}" srcId="{085344CC-0D43-4453-B113-1720D969EAD0}" destId="{59DBB211-6332-4794-BB6D-3AB75CBEE4A5}" srcOrd="0" destOrd="0" parTransId="{2522D58C-660B-40CF-9CC7-4B93799DE1E1}" sibTransId="{E0B964A5-C8D3-499F-AB45-55CA4BFA5F7A}"/>
    <dgm:cxn modelId="{B1480519-248D-4F17-8E6F-FA20800A1BEA}" type="presOf" srcId="{FE043881-56FB-4984-8F8F-56FF55C821C3}" destId="{EEA056D9-46F4-4CE1-BC5D-B69790414840}" srcOrd="1" destOrd="0" presId="urn:microsoft.com/office/officeart/2009/3/layout/HorizontalOrganizationChart"/>
    <dgm:cxn modelId="{D1CB471D-BFE0-47AE-A5CA-A1F4A8EB6524}" type="presOf" srcId="{D14EFA1B-0404-424A-A693-CF7342DA23E7}" destId="{14E64F3B-7C8F-482F-B701-B047E87AA2AE}" srcOrd="0" destOrd="0" presId="urn:microsoft.com/office/officeart/2009/3/layout/HorizontalOrganizationChart"/>
    <dgm:cxn modelId="{2D8E6724-EBF0-4FC6-999F-2915EAF4A429}" type="presOf" srcId="{FE043881-56FB-4984-8F8F-56FF55C821C3}" destId="{866FDEAB-48BA-4CB6-8AAF-C06F407BBC63}" srcOrd="0" destOrd="0" presId="urn:microsoft.com/office/officeart/2009/3/layout/HorizontalOrganizationChart"/>
    <dgm:cxn modelId="{5044252F-82B8-4AC6-8999-27FCB2ADED1A}" type="presOf" srcId="{C9D2CE76-41D2-47C4-9A82-133F8C3C19FF}" destId="{3F78B750-3243-47B3-9122-22D4DA2EEF18}" srcOrd="1" destOrd="0" presId="urn:microsoft.com/office/officeart/2009/3/layout/HorizontalOrganizationChart"/>
    <dgm:cxn modelId="{E0882830-69B3-4577-8DF6-45251B5BBD67}" type="presOf" srcId="{22B7D939-3EC3-4BDD-A530-DD79B975043D}" destId="{E8492C64-0788-4E85-B062-743EFC91C8ED}" srcOrd="1" destOrd="0" presId="urn:microsoft.com/office/officeart/2009/3/layout/HorizontalOrganizationChart"/>
    <dgm:cxn modelId="{B7DAAA36-89E2-4940-98C6-00C26BA6904F}" srcId="{5A0524DF-79AB-4548-97D4-0DBAB99AF14C}" destId="{CDA6E889-24B1-4E14-9A20-3B4463189012}" srcOrd="0" destOrd="0" parTransId="{127D5F44-EAA0-4894-9376-303661CC499C}" sibTransId="{9986199E-5977-49DA-B4F0-E0E5A780A250}"/>
    <dgm:cxn modelId="{F3305E37-8230-4344-9FE7-5EE05480C8A4}" type="presOf" srcId="{B60600D4-3467-4368-A952-12775B87F384}" destId="{80C6DD47-AB57-452B-BE4D-F05480A97692}" srcOrd="1" destOrd="0" presId="urn:microsoft.com/office/officeart/2009/3/layout/HorizontalOrganizationChart"/>
    <dgm:cxn modelId="{8D7AC938-303A-4010-99DC-D7B27536544A}" type="presOf" srcId="{39653C40-8AAC-4109-8550-30BDB1B2CCE7}" destId="{239332A1-2E1E-4BF3-9823-F05718A2EE43}" srcOrd="0" destOrd="0" presId="urn:microsoft.com/office/officeart/2009/3/layout/HorizontalOrganizationChart"/>
    <dgm:cxn modelId="{3F91AD3E-DF0B-4227-88AD-3BB8C3F603BC}" type="presOf" srcId="{C68AFF3A-3F64-413D-B5BF-2A3E3B05619B}" destId="{A52190E9-93D2-42D8-B755-9854D7296A95}" srcOrd="1" destOrd="0" presId="urn:microsoft.com/office/officeart/2009/3/layout/HorizontalOrganizationChart"/>
    <dgm:cxn modelId="{342B2262-08CD-4C2E-90A7-5D0830ECF2FD}" type="presOf" srcId="{460941B5-8AB7-4CC8-A7ED-DE1333B8493E}" destId="{9F262698-4D17-49E5-A52B-A92C169BBB1F}" srcOrd="0" destOrd="0" presId="urn:microsoft.com/office/officeart/2009/3/layout/HorizontalOrganizationChart"/>
    <dgm:cxn modelId="{C0529A63-EC90-459F-BD1D-11C619734A30}" type="presOf" srcId="{C9D2CE76-41D2-47C4-9A82-133F8C3C19FF}" destId="{C0C373C2-4AC9-498C-9B10-6CFBC0871A13}" srcOrd="0" destOrd="0" presId="urn:microsoft.com/office/officeart/2009/3/layout/HorizontalOrganizationChart"/>
    <dgm:cxn modelId="{AE2AC643-ACC0-4C39-96E2-2E9E9CEDAEB6}" type="presOf" srcId="{2CA6D229-346F-4A50-9D72-6871FD9014D2}" destId="{2DB3D769-4C13-461E-9F0C-A30D763E52B6}" srcOrd="0" destOrd="0" presId="urn:microsoft.com/office/officeart/2009/3/layout/HorizontalOrganizationChart"/>
    <dgm:cxn modelId="{0901F263-D257-4DA4-B4AB-FFB9B0D67C87}" type="presOf" srcId="{4F41D111-41C7-4B19-8783-B8E7024AB926}" destId="{4606294B-959C-4CDF-956C-6F04EA213F1F}" srcOrd="1" destOrd="0" presId="urn:microsoft.com/office/officeart/2009/3/layout/HorizontalOrganizationChart"/>
    <dgm:cxn modelId="{C168B767-A053-4FD1-88C3-C6EAE593DDC6}" type="presOf" srcId="{51420CC0-A234-4D85-ABB1-060A419CF77D}" destId="{16BA8F29-1365-44EA-A7A4-4A6E3F8049BA}" srcOrd="1" destOrd="0" presId="urn:microsoft.com/office/officeart/2009/3/layout/HorizontalOrganizationChart"/>
    <dgm:cxn modelId="{CB1AA36D-23E1-4BAF-B413-EB118746BD51}" type="presOf" srcId="{9426103E-C042-41A0-B01C-71FA583067FB}" destId="{F4395723-4A95-41DC-9B72-1182372DF6BE}" srcOrd="0" destOrd="0" presId="urn:microsoft.com/office/officeart/2009/3/layout/HorizontalOrganizationChart"/>
    <dgm:cxn modelId="{DEF2DE4F-6A26-44D1-87C6-C8F5DFBDA65D}" type="presOf" srcId="{01B965F8-E325-43B3-80B3-B9D1E0388BA4}" destId="{AA3E9F46-671C-454B-A955-1676A1499266}" srcOrd="0" destOrd="0" presId="urn:microsoft.com/office/officeart/2009/3/layout/HorizontalOrganizationChart"/>
    <dgm:cxn modelId="{D3A9D870-3D59-4BD7-A613-BB85A7C891EB}" type="presOf" srcId="{085344CC-0D43-4453-B113-1720D969EAD0}" destId="{6A9A471F-D664-471C-AFCF-A33B78DBA17D}" srcOrd="1" destOrd="0" presId="urn:microsoft.com/office/officeart/2009/3/layout/HorizontalOrganizationChart"/>
    <dgm:cxn modelId="{2F696572-850B-4EFD-9C63-1CC339D0F647}" srcId="{01B965F8-E325-43B3-80B3-B9D1E0388BA4}" destId="{FE043881-56FB-4984-8F8F-56FF55C821C3}" srcOrd="3" destOrd="0" parTransId="{A877FE5B-BEB8-40E3-BAF0-F8692761A8A0}" sibTransId="{2FA20054-9499-42AC-B3CC-EDCFB7AD58BF}"/>
    <dgm:cxn modelId="{ED2E2F55-703F-4B06-BCF2-CF515B731B3D}" type="presOf" srcId="{5E063286-4578-470E-92BC-F7DB7D82B39F}" destId="{859188F6-00AF-4772-BB98-4A12B70B6D5A}" srcOrd="0" destOrd="0" presId="urn:microsoft.com/office/officeart/2009/3/layout/HorizontalOrganizationChart"/>
    <dgm:cxn modelId="{4E152C78-FBF7-411B-A14D-FB05F02F4254}" type="presOf" srcId="{E3350AD4-48DB-4122-92A1-292E10A20EB6}" destId="{FEBD2270-0401-4501-A1D4-8D31EE11D7EB}" srcOrd="1" destOrd="0" presId="urn:microsoft.com/office/officeart/2009/3/layout/HorizontalOrganizationChart"/>
    <dgm:cxn modelId="{8E5AB878-73C7-4640-B011-D54903AB716F}" type="presOf" srcId="{2522D58C-660B-40CF-9CC7-4B93799DE1E1}" destId="{5D82FEC9-264F-43CD-9152-435CE2CB6CB6}" srcOrd="0" destOrd="0" presId="urn:microsoft.com/office/officeart/2009/3/layout/HorizontalOrganizationChart"/>
    <dgm:cxn modelId="{FCDE4F79-D354-404F-ABFF-3A7C3931AD30}" type="presOf" srcId="{035CD653-D19B-4834-8633-91B994C1D83F}" destId="{B3E3545C-B62E-4DA0-9A25-516FDB044319}" srcOrd="0" destOrd="0" presId="urn:microsoft.com/office/officeart/2009/3/layout/HorizontalOrganizationChart"/>
    <dgm:cxn modelId="{489C0C7A-ED01-4E08-B826-E0F7B82CEC44}" srcId="{D456CB0D-7FD2-4EF8-BAE5-7BB68CBD569C}" destId="{22B7D939-3EC3-4BDD-A530-DD79B975043D}" srcOrd="3" destOrd="0" parTransId="{2D87E4E2-A7BF-4BF5-9BCC-D8886BF995BA}" sibTransId="{144DC28B-4BA0-47FC-8B96-4AEA2B85BDCA}"/>
    <dgm:cxn modelId="{430AAC5A-A3CD-456C-A7EA-953E0CF9B6BB}" type="presOf" srcId="{E3350AD4-48DB-4122-92A1-292E10A20EB6}" destId="{0866018E-7CF4-4D29-ACCB-025275FFAFDF}" srcOrd="0" destOrd="0" presId="urn:microsoft.com/office/officeart/2009/3/layout/HorizontalOrganizationChart"/>
    <dgm:cxn modelId="{74D9717C-DA47-4EEE-A91C-F1CCF5F87E45}" type="presOf" srcId="{5A0524DF-79AB-4548-97D4-0DBAB99AF14C}" destId="{7215DD55-39AC-4FAE-9B4B-8C9F507EA81E}" srcOrd="0" destOrd="0" presId="urn:microsoft.com/office/officeart/2009/3/layout/HorizontalOrganizationChart"/>
    <dgm:cxn modelId="{0B57AD7C-C341-4CDA-AB6D-36B967A5084F}" srcId="{D456CB0D-7FD2-4EF8-BAE5-7BB68CBD569C}" destId="{460941B5-8AB7-4CC8-A7ED-DE1333B8493E}" srcOrd="0" destOrd="0" parTransId="{DB7B5D9B-CAFD-4E34-A1E0-B9F1AE64166D}" sibTransId="{FE6017C8-962B-47D2-913C-523850949990}"/>
    <dgm:cxn modelId="{88BCD384-53DE-47A8-BA4D-AA79859B71D2}" srcId="{01B965F8-E325-43B3-80B3-B9D1E0388BA4}" destId="{51420CC0-A234-4D85-ABB1-060A419CF77D}" srcOrd="1" destOrd="0" parTransId="{5E063286-4578-470E-92BC-F7DB7D82B39F}" sibTransId="{C6FDF64D-6D55-409B-AD4D-2F2187FCE226}"/>
    <dgm:cxn modelId="{F90F1B86-37A9-4F90-AF4B-60E528C91572}" type="presOf" srcId="{59DBB211-6332-4794-BB6D-3AB75CBEE4A5}" destId="{73C01D87-36F0-4B26-98C5-13CAB71586F7}" srcOrd="1" destOrd="0" presId="urn:microsoft.com/office/officeart/2009/3/layout/HorizontalOrganizationChart"/>
    <dgm:cxn modelId="{3B5D6D89-CD42-4E9D-8249-EDCB6E072226}" srcId="{D456CB0D-7FD2-4EF8-BAE5-7BB68CBD569C}" destId="{B60600D4-3467-4368-A952-12775B87F384}" srcOrd="1" destOrd="0" parTransId="{2F7FC062-C6B4-472A-A7DA-7F7F20078442}" sibTransId="{4291352F-1AA4-4D58-8D9C-044F2CC3B08E}"/>
    <dgm:cxn modelId="{AE30458B-DAD5-4515-A0A8-7AF405483E95}" srcId="{05317A65-8390-4E3C-8A24-9C1005BCEABA}" destId="{01B965F8-E325-43B3-80B3-B9D1E0388BA4}" srcOrd="0" destOrd="0" parTransId="{54BC3EB5-4779-4295-B263-A5EE4BC01C72}" sibTransId="{D9FB109A-2592-4A30-94DA-80D89CA21E17}"/>
    <dgm:cxn modelId="{A588FF8D-AD49-4A1C-9F09-AA6003A83193}" type="presOf" srcId="{DB7B5D9B-CAFD-4E34-A1E0-B9F1AE64166D}" destId="{9FB308C1-0063-4651-AEF1-9433378F7E7A}" srcOrd="0" destOrd="0" presId="urn:microsoft.com/office/officeart/2009/3/layout/HorizontalOrganizationChart"/>
    <dgm:cxn modelId="{81A5238E-6A69-413D-9D5C-58BB41E70933}" type="presOf" srcId="{05317A65-8390-4E3C-8A24-9C1005BCEABA}" destId="{33C592CB-A217-42F6-9021-7E3F23B6F59E}" srcOrd="0" destOrd="0" presId="urn:microsoft.com/office/officeart/2009/3/layout/HorizontalOrganizationChart"/>
    <dgm:cxn modelId="{4EA14B8E-5856-45D8-A77A-E558B182580D}" type="presOf" srcId="{085344CC-0D43-4453-B113-1720D969EAD0}" destId="{BFAF03F8-D735-4D6E-AF03-C46D126CE154}" srcOrd="0" destOrd="0" presId="urn:microsoft.com/office/officeart/2009/3/layout/HorizontalOrganizationChart"/>
    <dgm:cxn modelId="{4A0CEE92-2A5A-461A-8A7E-BC63114E6216}" srcId="{51420CC0-A234-4D85-ABB1-060A419CF77D}" destId="{C68AFF3A-3F64-413D-B5BF-2A3E3B05619B}" srcOrd="1" destOrd="0" parTransId="{5344C785-C656-47C2-BA35-0BEAF401EB30}" sibTransId="{48B1CEFA-0A31-4632-8985-581082B2BF06}"/>
    <dgm:cxn modelId="{15A30E95-A57E-4C59-883E-884C61B7A2F7}" type="presOf" srcId="{A877FE5B-BEB8-40E3-BAF0-F8692761A8A0}" destId="{FDABA858-0BBE-4769-9C19-A5828A85B0B4}" srcOrd="0" destOrd="0" presId="urn:microsoft.com/office/officeart/2009/3/layout/HorizontalOrganizationChart"/>
    <dgm:cxn modelId="{37FE8E98-1C55-4FB9-8A02-681D6EEB1844}" srcId="{51420CC0-A234-4D85-ABB1-060A419CF77D}" destId="{035CD653-D19B-4834-8633-91B994C1D83F}" srcOrd="0" destOrd="0" parTransId="{39653C40-8AAC-4109-8550-30BDB1B2CCE7}" sibTransId="{BB47B950-A7C9-4DD7-B850-291D437C8F79}"/>
    <dgm:cxn modelId="{9823339D-402F-4AFA-931F-62E9EAC48B43}" type="presOf" srcId="{B0AAA6BA-7C24-48A0-9CA5-E28C9081CD76}" destId="{1093F319-FA71-471B-B2DA-54B4D0564F2E}" srcOrd="1" destOrd="0" presId="urn:microsoft.com/office/officeart/2009/3/layout/HorizontalOrganizationChart"/>
    <dgm:cxn modelId="{8D62569E-2FD6-4B02-880E-018FDAF76F8C}" type="presOf" srcId="{5A0524DF-79AB-4548-97D4-0DBAB99AF14C}" destId="{926C16A8-F1A0-4157-A0D2-C616837962F4}" srcOrd="1" destOrd="0" presId="urn:microsoft.com/office/officeart/2009/3/layout/HorizontalOrganizationChart"/>
    <dgm:cxn modelId="{0E557A9E-2E4B-4A21-A605-91034FBD96FE}" type="presOf" srcId="{CDA6E889-24B1-4E14-9A20-3B4463189012}" destId="{5530EB15-05BB-4181-9228-0C0C54082340}" srcOrd="1" destOrd="0" presId="urn:microsoft.com/office/officeart/2009/3/layout/HorizontalOrganizationChart"/>
    <dgm:cxn modelId="{048B28A2-693F-4490-93B4-38D7ECDBAB09}" srcId="{01B965F8-E325-43B3-80B3-B9D1E0388BA4}" destId="{5AD51F2B-95E8-491D-9842-8CA8B5850044}" srcOrd="4" destOrd="0" parTransId="{A3BC4FD6-5644-467E-8150-CE0988569F1F}" sibTransId="{05D4AB57-8723-47E5-AD3C-E5ACFCAE8ED1}"/>
    <dgm:cxn modelId="{0082DBA2-45A6-48BD-B40A-BAF6D15692C2}" srcId="{D456CB0D-7FD2-4EF8-BAE5-7BB68CBD569C}" destId="{4F41D111-41C7-4B19-8783-B8E7024AB926}" srcOrd="2" destOrd="0" parTransId="{1D4FE517-38AF-46DD-A6CF-F1DA99732210}" sibTransId="{6F55FF86-EE32-4D8D-AB97-25EC2CE8D8E3}"/>
    <dgm:cxn modelId="{70C7D7AD-A4DA-4E8F-8EA8-D2D3DDA86E34}" type="presOf" srcId="{A2013FA1-E6B4-4655-8F73-F7E913D1D907}" destId="{752E9C2A-F733-4A0F-9ABC-56D2696A180D}" srcOrd="0" destOrd="0" presId="urn:microsoft.com/office/officeart/2009/3/layout/HorizontalOrganizationChart"/>
    <dgm:cxn modelId="{191A31AF-9511-47C3-ACB4-2C662485484E}" srcId="{01B965F8-E325-43B3-80B3-B9D1E0388BA4}" destId="{085344CC-0D43-4453-B113-1720D969EAD0}" srcOrd="2" destOrd="0" parTransId="{A2013FA1-E6B4-4655-8F73-F7E913D1D907}" sibTransId="{C1C1ED73-74DA-4DFE-95C2-45943DD65FFB}"/>
    <dgm:cxn modelId="{75A711B1-0A30-4ACB-8936-D1B5D2884B28}" type="presOf" srcId="{5344C785-C656-47C2-BA35-0BEAF401EB30}" destId="{25ECF622-1F39-4615-AD54-981B3639B98A}" srcOrd="0" destOrd="0" presId="urn:microsoft.com/office/officeart/2009/3/layout/HorizontalOrganizationChart"/>
    <dgm:cxn modelId="{B93677B6-5D9C-41F2-8FE2-1B1564F05D74}" type="presOf" srcId="{51420CC0-A234-4D85-ABB1-060A419CF77D}" destId="{C59A94D9-AB41-43F2-84B0-77B36C1153D9}" srcOrd="0" destOrd="0" presId="urn:microsoft.com/office/officeart/2009/3/layout/HorizontalOrganizationChart"/>
    <dgm:cxn modelId="{A40927BB-0582-4C35-B044-0028247891C9}" srcId="{5A0524DF-79AB-4548-97D4-0DBAB99AF14C}" destId="{B0AAA6BA-7C24-48A0-9CA5-E28C9081CD76}" srcOrd="1" destOrd="0" parTransId="{9426103E-C042-41A0-B01C-71FA583067FB}" sibTransId="{9CD76BCB-C949-4D9C-BD42-741AED42C9B3}"/>
    <dgm:cxn modelId="{0B9449BB-538F-4C68-BECC-48658BF057CE}" type="presOf" srcId="{1D4FE517-38AF-46DD-A6CF-F1DA99732210}" destId="{A8504CDA-E159-49F4-97C2-6E2ED4FE31F8}" srcOrd="0" destOrd="0" presId="urn:microsoft.com/office/officeart/2009/3/layout/HorizontalOrganizationChart"/>
    <dgm:cxn modelId="{DCC756BF-8846-411D-A43A-9DCD497855F5}" srcId="{01B965F8-E325-43B3-80B3-B9D1E0388BA4}" destId="{D456CB0D-7FD2-4EF8-BAE5-7BB68CBD569C}" srcOrd="0" destOrd="0" parTransId="{2CA6D229-346F-4A50-9D72-6871FD9014D2}" sibTransId="{89661896-A979-48DD-8B17-88222238DBD0}"/>
    <dgm:cxn modelId="{6471F4C2-D1D8-4A88-8170-8436FDE1F31D}" srcId="{5A0524DF-79AB-4548-97D4-0DBAB99AF14C}" destId="{E3350AD4-48DB-4122-92A1-292E10A20EB6}" srcOrd="2" destOrd="0" parTransId="{3949F183-4D39-4AD1-B8F1-41FD9775C3E0}" sibTransId="{1CB03BA6-E8A1-4A96-9B0A-05B4243D693B}"/>
    <dgm:cxn modelId="{10D9A2CB-6F3F-4944-8493-0C51F068E9AF}" type="presOf" srcId="{A3BC4FD6-5644-467E-8150-CE0988569F1F}" destId="{B7C81BE6-5406-428B-9596-64B340FB1C4A}" srcOrd="0" destOrd="0" presId="urn:microsoft.com/office/officeart/2009/3/layout/HorizontalOrganizationChart"/>
    <dgm:cxn modelId="{028018D3-657A-4AA4-BFB3-07FFCE947D71}" type="presOf" srcId="{B0AAA6BA-7C24-48A0-9CA5-E28C9081CD76}" destId="{45EAE460-73CE-40C8-8955-8DDB3ECEA01F}" srcOrd="0" destOrd="0" presId="urn:microsoft.com/office/officeart/2009/3/layout/HorizontalOrganizationChart"/>
    <dgm:cxn modelId="{82C917D5-D1D9-4CC5-AE2F-3FCF74CDAA5C}" type="presOf" srcId="{2D87E4E2-A7BF-4BF5-9BCC-D8886BF995BA}" destId="{90FBB754-F33E-4776-9CE0-6CED1B9BA69F}" srcOrd="0" destOrd="0" presId="urn:microsoft.com/office/officeart/2009/3/layout/HorizontalOrganizationChart"/>
    <dgm:cxn modelId="{7C7490D8-51AA-4CB9-BF1C-4235E3D60E30}" type="presOf" srcId="{CDA6E889-24B1-4E14-9A20-3B4463189012}" destId="{E85D92B9-5704-4D30-AB5E-D907AD3E37B3}" srcOrd="0" destOrd="0" presId="urn:microsoft.com/office/officeart/2009/3/layout/HorizontalOrganizationChart"/>
    <dgm:cxn modelId="{D226D1DE-222B-4EF1-B4E1-756BF10886A0}" type="presOf" srcId="{D456CB0D-7FD2-4EF8-BAE5-7BB68CBD569C}" destId="{8CE08025-D122-4705-9501-DFDD5580FD91}" srcOrd="0" destOrd="0" presId="urn:microsoft.com/office/officeart/2009/3/layout/HorizontalOrganizationChart"/>
    <dgm:cxn modelId="{1E9441DF-AAF3-486A-9581-7C4B39067C9A}" type="presOf" srcId="{2F7FC062-C6B4-472A-A7DA-7F7F20078442}" destId="{C758FAA1-D751-4F6B-B56A-90BAE35CBA0B}" srcOrd="0" destOrd="0" presId="urn:microsoft.com/office/officeart/2009/3/layout/HorizontalOrganizationChart"/>
    <dgm:cxn modelId="{AA2D4CE1-4FF8-40D0-AF8B-05976CBB15B4}" type="presOf" srcId="{5AD51F2B-95E8-491D-9842-8CA8B5850044}" destId="{9D965068-375A-474F-AC30-120726090FF0}" srcOrd="1" destOrd="0" presId="urn:microsoft.com/office/officeart/2009/3/layout/HorizontalOrganizationChart"/>
    <dgm:cxn modelId="{34F016E2-C179-4CF7-A407-F65300401AC4}" type="presOf" srcId="{C68AFF3A-3F64-413D-B5BF-2A3E3B05619B}" destId="{C10C7999-5116-4981-8CB0-06128E5EEE3A}" srcOrd="0" destOrd="0" presId="urn:microsoft.com/office/officeart/2009/3/layout/HorizontalOrganizationChart"/>
    <dgm:cxn modelId="{37C2BCE4-4DCA-46E2-B0B3-DAFB2019E194}" type="presOf" srcId="{B60600D4-3467-4368-A952-12775B87F384}" destId="{D7B16BC5-1168-46DF-937D-0FAE910CF23F}" srcOrd="0" destOrd="0" presId="urn:microsoft.com/office/officeart/2009/3/layout/HorizontalOrganizationChart"/>
    <dgm:cxn modelId="{35776AE6-4AE9-441A-978A-86E27FF09677}" type="presOf" srcId="{D456CB0D-7FD2-4EF8-BAE5-7BB68CBD569C}" destId="{76EF07EF-4866-4EFE-B59C-654ADC3DF59F}" srcOrd="1" destOrd="0" presId="urn:microsoft.com/office/officeart/2009/3/layout/HorizontalOrganizationChart"/>
    <dgm:cxn modelId="{520261EA-1E09-40DA-8818-67448574880C}" type="presOf" srcId="{5AD51F2B-95E8-491D-9842-8CA8B5850044}" destId="{D8C1E3E1-9B99-423D-9D95-A700EFB23338}" srcOrd="0" destOrd="0" presId="urn:microsoft.com/office/officeart/2009/3/layout/HorizontalOrganizationChart"/>
    <dgm:cxn modelId="{7F9694ED-2A3C-4D57-860E-3ACE2F602657}" type="presOf" srcId="{127D5F44-EAA0-4894-9376-303661CC499C}" destId="{F3DBFE9A-73E0-4428-9EC9-8298B224953D}" srcOrd="0" destOrd="0" presId="urn:microsoft.com/office/officeart/2009/3/layout/HorizontalOrganizationChart"/>
    <dgm:cxn modelId="{AE3467EF-02B7-4DD0-AACA-1AD4B0ADA13F}" type="presOf" srcId="{4F41D111-41C7-4B19-8783-B8E7024AB926}" destId="{49C994DB-83FB-4D7A-B6A5-05988CBD792F}" srcOrd="0" destOrd="0" presId="urn:microsoft.com/office/officeart/2009/3/layout/HorizontalOrganizationChart"/>
    <dgm:cxn modelId="{59C20DF1-A278-46F4-97B0-0FA543806954}" type="presOf" srcId="{035CD653-D19B-4834-8633-91B994C1D83F}" destId="{3613E9DF-082F-41A8-A9C6-5988D8758B82}" srcOrd="1" destOrd="0" presId="urn:microsoft.com/office/officeart/2009/3/layout/HorizontalOrganizationChart"/>
    <dgm:cxn modelId="{86D787FB-84BA-45D7-B815-2DB8D1B35257}" srcId="{D456CB0D-7FD2-4EF8-BAE5-7BB68CBD569C}" destId="{5A0524DF-79AB-4548-97D4-0DBAB99AF14C}" srcOrd="4" destOrd="0" parTransId="{D14EFA1B-0404-424A-A693-CF7342DA23E7}" sibTransId="{825D16F3-DEAB-4439-BE45-EA2FD81D08D3}"/>
    <dgm:cxn modelId="{D6DCF9FD-AE00-4014-9627-2CF066106747}" type="presOf" srcId="{3949F183-4D39-4AD1-B8F1-41FD9775C3E0}" destId="{2E690322-2952-4101-A1D5-5F18581344AD}" srcOrd="0" destOrd="0" presId="urn:microsoft.com/office/officeart/2009/3/layout/HorizontalOrganizationChart"/>
    <dgm:cxn modelId="{D7F01BFE-E667-4996-A7DE-C8EF5ECD9433}" type="presOf" srcId="{460941B5-8AB7-4CC8-A7ED-DE1333B8493E}" destId="{ACCE3027-89A0-4593-8951-40743F7E40C5}" srcOrd="1" destOrd="0" presId="urn:microsoft.com/office/officeart/2009/3/layout/HorizontalOrganizationChart"/>
    <dgm:cxn modelId="{18E40A65-15FF-42C1-B254-FA75AE61D7A2}" type="presParOf" srcId="{33C592CB-A217-42F6-9021-7E3F23B6F59E}" destId="{25F7370F-0952-4F3A-9290-F638D0C9C9EF}" srcOrd="0" destOrd="0" presId="urn:microsoft.com/office/officeart/2009/3/layout/HorizontalOrganizationChart"/>
    <dgm:cxn modelId="{0E9FC825-E7E4-4843-B28F-A8BFA3392358}" type="presParOf" srcId="{25F7370F-0952-4F3A-9290-F638D0C9C9EF}" destId="{1A2FAEB0-8692-4008-99CA-021A310C5288}" srcOrd="0" destOrd="0" presId="urn:microsoft.com/office/officeart/2009/3/layout/HorizontalOrganizationChart"/>
    <dgm:cxn modelId="{ED33F7D9-FAB0-4454-ADF7-64CE92535C8B}" type="presParOf" srcId="{1A2FAEB0-8692-4008-99CA-021A310C5288}" destId="{AA3E9F46-671C-454B-A955-1676A1499266}" srcOrd="0" destOrd="0" presId="urn:microsoft.com/office/officeart/2009/3/layout/HorizontalOrganizationChart"/>
    <dgm:cxn modelId="{5BD9C639-C665-45FC-A94E-86737208CEFE}" type="presParOf" srcId="{1A2FAEB0-8692-4008-99CA-021A310C5288}" destId="{9C319369-211C-4C62-8A99-03EB9D749247}" srcOrd="1" destOrd="0" presId="urn:microsoft.com/office/officeart/2009/3/layout/HorizontalOrganizationChart"/>
    <dgm:cxn modelId="{17D35656-D8D8-43DE-B4C6-AD1859CA61B0}" type="presParOf" srcId="{25F7370F-0952-4F3A-9290-F638D0C9C9EF}" destId="{EC370D2C-971B-486C-B724-8C1C5F9BA112}" srcOrd="1" destOrd="0" presId="urn:microsoft.com/office/officeart/2009/3/layout/HorizontalOrganizationChart"/>
    <dgm:cxn modelId="{AB837C21-1A1F-4C41-A1C6-0AFFA00B72E3}" type="presParOf" srcId="{EC370D2C-971B-486C-B724-8C1C5F9BA112}" destId="{2DB3D769-4C13-461E-9F0C-A30D763E52B6}" srcOrd="0" destOrd="0" presId="urn:microsoft.com/office/officeart/2009/3/layout/HorizontalOrganizationChart"/>
    <dgm:cxn modelId="{5F968AB3-8CB8-4766-A573-1C49E908E4C1}" type="presParOf" srcId="{EC370D2C-971B-486C-B724-8C1C5F9BA112}" destId="{534D4B51-D79A-4E1F-A5F1-DCBA5658DC3B}" srcOrd="1" destOrd="0" presId="urn:microsoft.com/office/officeart/2009/3/layout/HorizontalOrganizationChart"/>
    <dgm:cxn modelId="{2F8A2085-7428-4FDF-9BCB-6D64DC14E99A}" type="presParOf" srcId="{534D4B51-D79A-4E1F-A5F1-DCBA5658DC3B}" destId="{E9A097D7-4E66-42F1-AF0C-BEC5D0D1D8FC}" srcOrd="0" destOrd="0" presId="urn:microsoft.com/office/officeart/2009/3/layout/HorizontalOrganizationChart"/>
    <dgm:cxn modelId="{5711A6F2-8D47-44D9-B3D6-29D1E5473C5D}" type="presParOf" srcId="{E9A097D7-4E66-42F1-AF0C-BEC5D0D1D8FC}" destId="{8CE08025-D122-4705-9501-DFDD5580FD91}" srcOrd="0" destOrd="0" presId="urn:microsoft.com/office/officeart/2009/3/layout/HorizontalOrganizationChart"/>
    <dgm:cxn modelId="{F6BD209F-5EF8-47D0-85BF-99FDD663DACC}" type="presParOf" srcId="{E9A097D7-4E66-42F1-AF0C-BEC5D0D1D8FC}" destId="{76EF07EF-4866-4EFE-B59C-654ADC3DF59F}" srcOrd="1" destOrd="0" presId="urn:microsoft.com/office/officeart/2009/3/layout/HorizontalOrganizationChart"/>
    <dgm:cxn modelId="{D3F78539-D0A6-496A-AD96-076AF35E1A14}" type="presParOf" srcId="{534D4B51-D79A-4E1F-A5F1-DCBA5658DC3B}" destId="{CE2F9454-0883-4B37-9AE8-34DEB254D885}" srcOrd="1" destOrd="0" presId="urn:microsoft.com/office/officeart/2009/3/layout/HorizontalOrganizationChart"/>
    <dgm:cxn modelId="{9B37D8C1-921D-487A-80DC-B81A49E56BBD}" type="presParOf" srcId="{CE2F9454-0883-4B37-9AE8-34DEB254D885}" destId="{9FB308C1-0063-4651-AEF1-9433378F7E7A}" srcOrd="0" destOrd="0" presId="urn:microsoft.com/office/officeart/2009/3/layout/HorizontalOrganizationChart"/>
    <dgm:cxn modelId="{C7747CF4-B7E8-4D2B-B06A-2DE9B29C2BEF}" type="presParOf" srcId="{CE2F9454-0883-4B37-9AE8-34DEB254D885}" destId="{00F9FFE7-0D0F-4CC5-9A4A-C5424E4559FB}" srcOrd="1" destOrd="0" presId="urn:microsoft.com/office/officeart/2009/3/layout/HorizontalOrganizationChart"/>
    <dgm:cxn modelId="{B880AAE8-801B-4660-9E81-284770F94192}" type="presParOf" srcId="{00F9FFE7-0D0F-4CC5-9A4A-C5424E4559FB}" destId="{2411585E-4AE2-4CA3-B92A-D30A37402656}" srcOrd="0" destOrd="0" presId="urn:microsoft.com/office/officeart/2009/3/layout/HorizontalOrganizationChart"/>
    <dgm:cxn modelId="{8DD060F6-CF80-4A90-BA2E-62F9A52986B0}" type="presParOf" srcId="{2411585E-4AE2-4CA3-B92A-D30A37402656}" destId="{9F262698-4D17-49E5-A52B-A92C169BBB1F}" srcOrd="0" destOrd="0" presId="urn:microsoft.com/office/officeart/2009/3/layout/HorizontalOrganizationChart"/>
    <dgm:cxn modelId="{88218EE1-6445-4B86-AF46-2ECE5B7A45CC}" type="presParOf" srcId="{2411585E-4AE2-4CA3-B92A-D30A37402656}" destId="{ACCE3027-89A0-4593-8951-40743F7E40C5}" srcOrd="1" destOrd="0" presId="urn:microsoft.com/office/officeart/2009/3/layout/HorizontalOrganizationChart"/>
    <dgm:cxn modelId="{3163645B-BC0F-44D6-89B5-289CD8E49124}" type="presParOf" srcId="{00F9FFE7-0D0F-4CC5-9A4A-C5424E4559FB}" destId="{1D5DA192-BEE4-4476-B488-493B8791DC54}" srcOrd="1" destOrd="0" presId="urn:microsoft.com/office/officeart/2009/3/layout/HorizontalOrganizationChart"/>
    <dgm:cxn modelId="{48ED7F6C-99ED-490F-81BB-35623A205926}" type="presParOf" srcId="{00F9FFE7-0D0F-4CC5-9A4A-C5424E4559FB}" destId="{DE386364-6B01-4DBC-995B-C660C38669E0}" srcOrd="2" destOrd="0" presId="urn:microsoft.com/office/officeart/2009/3/layout/HorizontalOrganizationChart"/>
    <dgm:cxn modelId="{AB831DCB-C039-4341-8F74-FD389D77C3A7}" type="presParOf" srcId="{CE2F9454-0883-4B37-9AE8-34DEB254D885}" destId="{C758FAA1-D751-4F6B-B56A-90BAE35CBA0B}" srcOrd="2" destOrd="0" presId="urn:microsoft.com/office/officeart/2009/3/layout/HorizontalOrganizationChart"/>
    <dgm:cxn modelId="{D08792C2-6244-4FD5-BEDA-899A38694104}" type="presParOf" srcId="{CE2F9454-0883-4B37-9AE8-34DEB254D885}" destId="{ACB15517-A7C6-4EEA-B117-708CC7E59EBC}" srcOrd="3" destOrd="0" presId="urn:microsoft.com/office/officeart/2009/3/layout/HorizontalOrganizationChart"/>
    <dgm:cxn modelId="{8E940637-6D0F-410A-A412-6422515E4FE8}" type="presParOf" srcId="{ACB15517-A7C6-4EEA-B117-708CC7E59EBC}" destId="{FCC844DD-87DF-4E22-987E-42392CE1BBEB}" srcOrd="0" destOrd="0" presId="urn:microsoft.com/office/officeart/2009/3/layout/HorizontalOrganizationChart"/>
    <dgm:cxn modelId="{5096C5C9-9F55-4E8A-BFFB-0C3E1AD4292E}" type="presParOf" srcId="{FCC844DD-87DF-4E22-987E-42392CE1BBEB}" destId="{D7B16BC5-1168-46DF-937D-0FAE910CF23F}" srcOrd="0" destOrd="0" presId="urn:microsoft.com/office/officeart/2009/3/layout/HorizontalOrganizationChart"/>
    <dgm:cxn modelId="{CE6D30E1-4E22-4862-A56A-180AFFCAFBA0}" type="presParOf" srcId="{FCC844DD-87DF-4E22-987E-42392CE1BBEB}" destId="{80C6DD47-AB57-452B-BE4D-F05480A97692}" srcOrd="1" destOrd="0" presId="urn:microsoft.com/office/officeart/2009/3/layout/HorizontalOrganizationChart"/>
    <dgm:cxn modelId="{8F7B9242-D113-4135-A3B7-2ABB11438028}" type="presParOf" srcId="{ACB15517-A7C6-4EEA-B117-708CC7E59EBC}" destId="{631C2B59-8C50-422D-8C80-1F5602403108}" srcOrd="1" destOrd="0" presId="urn:microsoft.com/office/officeart/2009/3/layout/HorizontalOrganizationChart"/>
    <dgm:cxn modelId="{7F28930F-E3E1-4469-950B-6146AA8CD618}" type="presParOf" srcId="{ACB15517-A7C6-4EEA-B117-708CC7E59EBC}" destId="{37CD9F67-888D-4A35-BF95-03747B5C2DC6}" srcOrd="2" destOrd="0" presId="urn:microsoft.com/office/officeart/2009/3/layout/HorizontalOrganizationChart"/>
    <dgm:cxn modelId="{35617525-1AA2-4EAA-932E-AF6224F236C6}" type="presParOf" srcId="{CE2F9454-0883-4B37-9AE8-34DEB254D885}" destId="{A8504CDA-E159-49F4-97C2-6E2ED4FE31F8}" srcOrd="4" destOrd="0" presId="urn:microsoft.com/office/officeart/2009/3/layout/HorizontalOrganizationChart"/>
    <dgm:cxn modelId="{5DCB7419-780A-45CA-B2F8-0D1E2F7DB740}" type="presParOf" srcId="{CE2F9454-0883-4B37-9AE8-34DEB254D885}" destId="{EB15F87A-6024-48A1-AFED-1314C914739D}" srcOrd="5" destOrd="0" presId="urn:microsoft.com/office/officeart/2009/3/layout/HorizontalOrganizationChart"/>
    <dgm:cxn modelId="{67A0183F-B7B9-4C1E-A50C-5FC3CFEE2AFB}" type="presParOf" srcId="{EB15F87A-6024-48A1-AFED-1314C914739D}" destId="{99CBADC1-81AF-45B4-8CB7-65EEB9B3B71B}" srcOrd="0" destOrd="0" presId="urn:microsoft.com/office/officeart/2009/3/layout/HorizontalOrganizationChart"/>
    <dgm:cxn modelId="{F07889D7-059F-47AA-B7DD-E53AB080DE64}" type="presParOf" srcId="{99CBADC1-81AF-45B4-8CB7-65EEB9B3B71B}" destId="{49C994DB-83FB-4D7A-B6A5-05988CBD792F}" srcOrd="0" destOrd="0" presId="urn:microsoft.com/office/officeart/2009/3/layout/HorizontalOrganizationChart"/>
    <dgm:cxn modelId="{F7DECEE4-C0D4-468A-B22D-3947664397DA}" type="presParOf" srcId="{99CBADC1-81AF-45B4-8CB7-65EEB9B3B71B}" destId="{4606294B-959C-4CDF-956C-6F04EA213F1F}" srcOrd="1" destOrd="0" presId="urn:microsoft.com/office/officeart/2009/3/layout/HorizontalOrganizationChart"/>
    <dgm:cxn modelId="{943AAB8B-31B9-4376-8DC3-D5B232AC3265}" type="presParOf" srcId="{EB15F87A-6024-48A1-AFED-1314C914739D}" destId="{93AE0848-6DD8-4D07-8B64-4CC180336475}" srcOrd="1" destOrd="0" presId="urn:microsoft.com/office/officeart/2009/3/layout/HorizontalOrganizationChart"/>
    <dgm:cxn modelId="{CAE3F350-6DB8-4D8D-9AE9-83EAD985DAA9}" type="presParOf" srcId="{EB15F87A-6024-48A1-AFED-1314C914739D}" destId="{5F1DF975-4180-4E65-B9A9-6A7B5E1E37F7}" srcOrd="2" destOrd="0" presId="urn:microsoft.com/office/officeart/2009/3/layout/HorizontalOrganizationChart"/>
    <dgm:cxn modelId="{C441B4E4-3574-4BD6-834D-1E7CF70143A0}" type="presParOf" srcId="{CE2F9454-0883-4B37-9AE8-34DEB254D885}" destId="{90FBB754-F33E-4776-9CE0-6CED1B9BA69F}" srcOrd="6" destOrd="0" presId="urn:microsoft.com/office/officeart/2009/3/layout/HorizontalOrganizationChart"/>
    <dgm:cxn modelId="{8DE8A2C2-59B7-4825-BC40-7A90701FB912}" type="presParOf" srcId="{CE2F9454-0883-4B37-9AE8-34DEB254D885}" destId="{AB6D11AD-809D-4E50-9836-F27B036A97AE}" srcOrd="7" destOrd="0" presId="urn:microsoft.com/office/officeart/2009/3/layout/HorizontalOrganizationChart"/>
    <dgm:cxn modelId="{73A14EB3-9D79-47BF-AB6D-923E1579C8F6}" type="presParOf" srcId="{AB6D11AD-809D-4E50-9836-F27B036A97AE}" destId="{C5271089-1990-4C6D-9A9A-851BFE33C4FD}" srcOrd="0" destOrd="0" presId="urn:microsoft.com/office/officeart/2009/3/layout/HorizontalOrganizationChart"/>
    <dgm:cxn modelId="{66D423DF-0812-4354-86B9-EB2386918137}" type="presParOf" srcId="{C5271089-1990-4C6D-9A9A-851BFE33C4FD}" destId="{23F329F4-C7F3-414E-A1F5-FA62B9D28EA6}" srcOrd="0" destOrd="0" presId="urn:microsoft.com/office/officeart/2009/3/layout/HorizontalOrganizationChart"/>
    <dgm:cxn modelId="{2229FA80-A64D-4CF7-B5CD-0C13D81AA08F}" type="presParOf" srcId="{C5271089-1990-4C6D-9A9A-851BFE33C4FD}" destId="{E8492C64-0788-4E85-B062-743EFC91C8ED}" srcOrd="1" destOrd="0" presId="urn:microsoft.com/office/officeart/2009/3/layout/HorizontalOrganizationChart"/>
    <dgm:cxn modelId="{96E6D3F3-2F0F-4DC7-B087-2D188B0384D6}" type="presParOf" srcId="{AB6D11AD-809D-4E50-9836-F27B036A97AE}" destId="{9406F858-4DF1-4F4E-8D3F-E235CF6E23A0}" srcOrd="1" destOrd="0" presId="urn:microsoft.com/office/officeart/2009/3/layout/HorizontalOrganizationChart"/>
    <dgm:cxn modelId="{E633C926-FBB9-47FB-9497-7E2A6747258E}" type="presParOf" srcId="{AB6D11AD-809D-4E50-9836-F27B036A97AE}" destId="{2C73863E-AD10-47FF-8BE9-EF70809F261D}" srcOrd="2" destOrd="0" presId="urn:microsoft.com/office/officeart/2009/3/layout/HorizontalOrganizationChart"/>
    <dgm:cxn modelId="{C057C007-9CB7-429B-8805-A981D2B21401}" type="presParOf" srcId="{CE2F9454-0883-4B37-9AE8-34DEB254D885}" destId="{14E64F3B-7C8F-482F-B701-B047E87AA2AE}" srcOrd="8" destOrd="0" presId="urn:microsoft.com/office/officeart/2009/3/layout/HorizontalOrganizationChart"/>
    <dgm:cxn modelId="{82718D25-B3F2-4B9B-B4BC-85292A2EA2ED}" type="presParOf" srcId="{CE2F9454-0883-4B37-9AE8-34DEB254D885}" destId="{699B0DD0-9113-4AC2-9752-B69A9799B29B}" srcOrd="9" destOrd="0" presId="urn:microsoft.com/office/officeart/2009/3/layout/HorizontalOrganizationChart"/>
    <dgm:cxn modelId="{27C48BD3-195F-4221-B72D-4CF2C7884B1E}" type="presParOf" srcId="{699B0DD0-9113-4AC2-9752-B69A9799B29B}" destId="{FF04B1C6-A12B-4A8C-8F23-CE0116060210}" srcOrd="0" destOrd="0" presId="urn:microsoft.com/office/officeart/2009/3/layout/HorizontalOrganizationChart"/>
    <dgm:cxn modelId="{83013B2A-A0D1-457E-9F10-FB993B83A5C0}" type="presParOf" srcId="{FF04B1C6-A12B-4A8C-8F23-CE0116060210}" destId="{7215DD55-39AC-4FAE-9B4B-8C9F507EA81E}" srcOrd="0" destOrd="0" presId="urn:microsoft.com/office/officeart/2009/3/layout/HorizontalOrganizationChart"/>
    <dgm:cxn modelId="{11625115-5DA1-4F1B-A704-9947FA503E61}" type="presParOf" srcId="{FF04B1C6-A12B-4A8C-8F23-CE0116060210}" destId="{926C16A8-F1A0-4157-A0D2-C616837962F4}" srcOrd="1" destOrd="0" presId="urn:microsoft.com/office/officeart/2009/3/layout/HorizontalOrganizationChart"/>
    <dgm:cxn modelId="{160BFB85-3F51-4483-912F-B5EACE774D7B}" type="presParOf" srcId="{699B0DD0-9113-4AC2-9752-B69A9799B29B}" destId="{858A4821-167F-4C8E-B8D7-08CE5AA3ACFC}" srcOrd="1" destOrd="0" presId="urn:microsoft.com/office/officeart/2009/3/layout/HorizontalOrganizationChart"/>
    <dgm:cxn modelId="{8CD29BC2-43F7-4FB1-A741-F8AAFAD7DD66}" type="presParOf" srcId="{858A4821-167F-4C8E-B8D7-08CE5AA3ACFC}" destId="{F3DBFE9A-73E0-4428-9EC9-8298B224953D}" srcOrd="0" destOrd="0" presId="urn:microsoft.com/office/officeart/2009/3/layout/HorizontalOrganizationChart"/>
    <dgm:cxn modelId="{45723564-F066-48CC-AEA6-B8FD3C6E68C4}" type="presParOf" srcId="{858A4821-167F-4C8E-B8D7-08CE5AA3ACFC}" destId="{17EB18EE-1E06-4B6A-BDA3-04FE98D884AB}" srcOrd="1" destOrd="0" presId="urn:microsoft.com/office/officeart/2009/3/layout/HorizontalOrganizationChart"/>
    <dgm:cxn modelId="{74CDB972-1E9D-4E81-B222-55D76FB9A534}" type="presParOf" srcId="{17EB18EE-1E06-4B6A-BDA3-04FE98D884AB}" destId="{5DD4B040-E748-4D9F-B2D9-61E97B42FF43}" srcOrd="0" destOrd="0" presId="urn:microsoft.com/office/officeart/2009/3/layout/HorizontalOrganizationChart"/>
    <dgm:cxn modelId="{FD5539D7-26E9-4B86-A7CE-7026FC270583}" type="presParOf" srcId="{5DD4B040-E748-4D9F-B2D9-61E97B42FF43}" destId="{E85D92B9-5704-4D30-AB5E-D907AD3E37B3}" srcOrd="0" destOrd="0" presId="urn:microsoft.com/office/officeart/2009/3/layout/HorizontalOrganizationChart"/>
    <dgm:cxn modelId="{4BD8AE51-D2B4-4A5E-A7AC-EF23F7326E9B}" type="presParOf" srcId="{5DD4B040-E748-4D9F-B2D9-61E97B42FF43}" destId="{5530EB15-05BB-4181-9228-0C0C54082340}" srcOrd="1" destOrd="0" presId="urn:microsoft.com/office/officeart/2009/3/layout/HorizontalOrganizationChart"/>
    <dgm:cxn modelId="{4AABBC0E-3627-4561-B732-5C3F24AF4694}" type="presParOf" srcId="{17EB18EE-1E06-4B6A-BDA3-04FE98D884AB}" destId="{D55BDCDD-0A05-486B-810D-62A60DC40F93}" srcOrd="1" destOrd="0" presId="urn:microsoft.com/office/officeart/2009/3/layout/HorizontalOrganizationChart"/>
    <dgm:cxn modelId="{34D4738D-D9BA-4694-A411-3A9E48C8DCFB}" type="presParOf" srcId="{17EB18EE-1E06-4B6A-BDA3-04FE98D884AB}" destId="{DF4EE883-5531-402A-9014-5F6F051DF256}" srcOrd="2" destOrd="0" presId="urn:microsoft.com/office/officeart/2009/3/layout/HorizontalOrganizationChart"/>
    <dgm:cxn modelId="{EF4C6E2F-A1EC-4DFE-B99A-A536670938B5}" type="presParOf" srcId="{858A4821-167F-4C8E-B8D7-08CE5AA3ACFC}" destId="{F4395723-4A95-41DC-9B72-1182372DF6BE}" srcOrd="2" destOrd="0" presId="urn:microsoft.com/office/officeart/2009/3/layout/HorizontalOrganizationChart"/>
    <dgm:cxn modelId="{828EDCDF-A148-4670-B741-C2330312F7A0}" type="presParOf" srcId="{858A4821-167F-4C8E-B8D7-08CE5AA3ACFC}" destId="{523654C3-EEC2-4FEA-8390-9DD63B173069}" srcOrd="3" destOrd="0" presId="urn:microsoft.com/office/officeart/2009/3/layout/HorizontalOrganizationChart"/>
    <dgm:cxn modelId="{3867B9FA-905E-4E11-AC17-64245F31B7FA}" type="presParOf" srcId="{523654C3-EEC2-4FEA-8390-9DD63B173069}" destId="{3265B039-5D6F-4C05-978B-C8C249C00D98}" srcOrd="0" destOrd="0" presId="urn:microsoft.com/office/officeart/2009/3/layout/HorizontalOrganizationChart"/>
    <dgm:cxn modelId="{84BC4017-C0CA-4D7B-8826-32558D678415}" type="presParOf" srcId="{3265B039-5D6F-4C05-978B-C8C249C00D98}" destId="{45EAE460-73CE-40C8-8955-8DDB3ECEA01F}" srcOrd="0" destOrd="0" presId="urn:microsoft.com/office/officeart/2009/3/layout/HorizontalOrganizationChart"/>
    <dgm:cxn modelId="{B2B3535A-937C-44F8-9339-BE7D4F03B752}" type="presParOf" srcId="{3265B039-5D6F-4C05-978B-C8C249C00D98}" destId="{1093F319-FA71-471B-B2DA-54B4D0564F2E}" srcOrd="1" destOrd="0" presId="urn:microsoft.com/office/officeart/2009/3/layout/HorizontalOrganizationChart"/>
    <dgm:cxn modelId="{0AC90E23-7D61-4950-A077-3E2C4B9F2867}" type="presParOf" srcId="{523654C3-EEC2-4FEA-8390-9DD63B173069}" destId="{F723B9D9-F1E0-42E4-B2BE-5E3A4BC6CA68}" srcOrd="1" destOrd="0" presId="urn:microsoft.com/office/officeart/2009/3/layout/HorizontalOrganizationChart"/>
    <dgm:cxn modelId="{79B1C1CA-426D-4F7A-845E-B0A13BCAF9FC}" type="presParOf" srcId="{523654C3-EEC2-4FEA-8390-9DD63B173069}" destId="{C7C01EEE-A207-48B0-B02A-718F3F0925AE}" srcOrd="2" destOrd="0" presId="urn:microsoft.com/office/officeart/2009/3/layout/HorizontalOrganizationChart"/>
    <dgm:cxn modelId="{112131C0-879F-4C6E-AA59-5AADC4CFB218}" type="presParOf" srcId="{858A4821-167F-4C8E-B8D7-08CE5AA3ACFC}" destId="{2E690322-2952-4101-A1D5-5F18581344AD}" srcOrd="4" destOrd="0" presId="urn:microsoft.com/office/officeart/2009/3/layout/HorizontalOrganizationChart"/>
    <dgm:cxn modelId="{38A8AA17-F732-4C16-84AF-6B427C0936FF}" type="presParOf" srcId="{858A4821-167F-4C8E-B8D7-08CE5AA3ACFC}" destId="{AB3010D4-483E-468A-BBFC-61213117DFAD}" srcOrd="5" destOrd="0" presId="urn:microsoft.com/office/officeart/2009/3/layout/HorizontalOrganizationChart"/>
    <dgm:cxn modelId="{AEF2ADA6-4B1C-4451-849E-76F773052184}" type="presParOf" srcId="{AB3010D4-483E-468A-BBFC-61213117DFAD}" destId="{94FD72BD-C5C1-4E4A-8FA6-C8BD685137BD}" srcOrd="0" destOrd="0" presId="urn:microsoft.com/office/officeart/2009/3/layout/HorizontalOrganizationChart"/>
    <dgm:cxn modelId="{8A48B451-768C-461E-AD57-569B67427288}" type="presParOf" srcId="{94FD72BD-C5C1-4E4A-8FA6-C8BD685137BD}" destId="{0866018E-7CF4-4D29-ACCB-025275FFAFDF}" srcOrd="0" destOrd="0" presId="urn:microsoft.com/office/officeart/2009/3/layout/HorizontalOrganizationChart"/>
    <dgm:cxn modelId="{0D3E2D96-81B1-4C22-A850-94C5744EA534}" type="presParOf" srcId="{94FD72BD-C5C1-4E4A-8FA6-C8BD685137BD}" destId="{FEBD2270-0401-4501-A1D4-8D31EE11D7EB}" srcOrd="1" destOrd="0" presId="urn:microsoft.com/office/officeart/2009/3/layout/HorizontalOrganizationChart"/>
    <dgm:cxn modelId="{8D5AB238-D25B-420E-A044-005506B8DF93}" type="presParOf" srcId="{AB3010D4-483E-468A-BBFC-61213117DFAD}" destId="{9E918D9C-8E27-4662-A6F2-77713061DED6}" srcOrd="1" destOrd="0" presId="urn:microsoft.com/office/officeart/2009/3/layout/HorizontalOrganizationChart"/>
    <dgm:cxn modelId="{30D42934-DB16-4297-A2F4-B9BAA74607B9}" type="presParOf" srcId="{AB3010D4-483E-468A-BBFC-61213117DFAD}" destId="{A16C3A2E-C91D-4EB1-9BD9-89FCBF73FFC4}" srcOrd="2" destOrd="0" presId="urn:microsoft.com/office/officeart/2009/3/layout/HorizontalOrganizationChart"/>
    <dgm:cxn modelId="{3ED4C67A-D734-44AE-B92C-0314A81CFA09}" type="presParOf" srcId="{858A4821-167F-4C8E-B8D7-08CE5AA3ACFC}" destId="{6AB493E4-5977-4308-9903-E381B92B4A57}" srcOrd="6" destOrd="0" presId="urn:microsoft.com/office/officeart/2009/3/layout/HorizontalOrganizationChart"/>
    <dgm:cxn modelId="{DF9C3AFD-D51B-4AE3-8F2F-2F38588CCCAC}" type="presParOf" srcId="{858A4821-167F-4C8E-B8D7-08CE5AA3ACFC}" destId="{9A722745-B07B-4D8C-933E-F416440E1A4E}" srcOrd="7" destOrd="0" presId="urn:microsoft.com/office/officeart/2009/3/layout/HorizontalOrganizationChart"/>
    <dgm:cxn modelId="{F285CCD8-AE81-4D19-A2BC-B71A3BA8348E}" type="presParOf" srcId="{9A722745-B07B-4D8C-933E-F416440E1A4E}" destId="{F448D7A7-4B56-4BE1-BF74-457CE9EED777}" srcOrd="0" destOrd="0" presId="urn:microsoft.com/office/officeart/2009/3/layout/HorizontalOrganizationChart"/>
    <dgm:cxn modelId="{078FC503-315E-436C-A7FA-605395790861}" type="presParOf" srcId="{F448D7A7-4B56-4BE1-BF74-457CE9EED777}" destId="{C0C373C2-4AC9-498C-9B10-6CFBC0871A13}" srcOrd="0" destOrd="0" presId="urn:microsoft.com/office/officeart/2009/3/layout/HorizontalOrganizationChart"/>
    <dgm:cxn modelId="{F6493E8E-BB2B-4F0C-B062-1874969D5D5A}" type="presParOf" srcId="{F448D7A7-4B56-4BE1-BF74-457CE9EED777}" destId="{3F78B750-3243-47B3-9122-22D4DA2EEF18}" srcOrd="1" destOrd="0" presId="urn:microsoft.com/office/officeart/2009/3/layout/HorizontalOrganizationChart"/>
    <dgm:cxn modelId="{1C1F6FF9-3384-4C99-B209-960F2B450732}" type="presParOf" srcId="{9A722745-B07B-4D8C-933E-F416440E1A4E}" destId="{DE542A74-1109-46F7-9EE4-CDE2B1D1D8A2}" srcOrd="1" destOrd="0" presId="urn:microsoft.com/office/officeart/2009/3/layout/HorizontalOrganizationChart"/>
    <dgm:cxn modelId="{BE47FE49-8106-48A1-AB7A-B29530E8B1D4}" type="presParOf" srcId="{9A722745-B07B-4D8C-933E-F416440E1A4E}" destId="{D7B11D25-FDAA-40B5-A84F-17809A7B3016}" srcOrd="2" destOrd="0" presId="urn:microsoft.com/office/officeart/2009/3/layout/HorizontalOrganizationChart"/>
    <dgm:cxn modelId="{17516268-0AE8-4C54-9D47-DE35A9D75C2A}" type="presParOf" srcId="{699B0DD0-9113-4AC2-9752-B69A9799B29B}" destId="{562784E7-5B04-4E52-A663-7B00A8D7D9DA}" srcOrd="2" destOrd="0" presId="urn:microsoft.com/office/officeart/2009/3/layout/HorizontalOrganizationChart"/>
    <dgm:cxn modelId="{6CC79069-1D05-4398-A49A-46B74D81D3FB}" type="presParOf" srcId="{534D4B51-D79A-4E1F-A5F1-DCBA5658DC3B}" destId="{D0B77EFB-C252-4DAA-B7EB-F5AB129B6A1F}" srcOrd="2" destOrd="0" presId="urn:microsoft.com/office/officeart/2009/3/layout/HorizontalOrganizationChart"/>
    <dgm:cxn modelId="{49A0C496-E70C-4267-9C9F-D5FFD0F49FA1}" type="presParOf" srcId="{EC370D2C-971B-486C-B724-8C1C5F9BA112}" destId="{859188F6-00AF-4772-BB98-4A12B70B6D5A}" srcOrd="2" destOrd="0" presId="urn:microsoft.com/office/officeart/2009/3/layout/HorizontalOrganizationChart"/>
    <dgm:cxn modelId="{5C79C28F-9A05-4613-831C-926F86051026}" type="presParOf" srcId="{EC370D2C-971B-486C-B724-8C1C5F9BA112}" destId="{D44221CE-2924-440F-8406-624663E8365F}" srcOrd="3" destOrd="0" presId="urn:microsoft.com/office/officeart/2009/3/layout/HorizontalOrganizationChart"/>
    <dgm:cxn modelId="{526958FF-B204-4647-9D33-1AB58E953DB8}" type="presParOf" srcId="{D44221CE-2924-440F-8406-624663E8365F}" destId="{2A667AFA-9FFA-4FD0-B72F-200E59803ABC}" srcOrd="0" destOrd="0" presId="urn:microsoft.com/office/officeart/2009/3/layout/HorizontalOrganizationChart"/>
    <dgm:cxn modelId="{5EADCCAA-6B2D-4965-8CF5-B0F4AC01DF94}" type="presParOf" srcId="{2A667AFA-9FFA-4FD0-B72F-200E59803ABC}" destId="{C59A94D9-AB41-43F2-84B0-77B36C1153D9}" srcOrd="0" destOrd="0" presId="urn:microsoft.com/office/officeart/2009/3/layout/HorizontalOrganizationChart"/>
    <dgm:cxn modelId="{49E458D0-78CF-4F8E-8BF2-BB2F4C2FDBCF}" type="presParOf" srcId="{2A667AFA-9FFA-4FD0-B72F-200E59803ABC}" destId="{16BA8F29-1365-44EA-A7A4-4A6E3F8049BA}" srcOrd="1" destOrd="0" presId="urn:microsoft.com/office/officeart/2009/3/layout/HorizontalOrganizationChart"/>
    <dgm:cxn modelId="{C8765166-D29F-4F03-B02F-A14976EDD20D}" type="presParOf" srcId="{D44221CE-2924-440F-8406-624663E8365F}" destId="{E4813321-CB0E-41CE-BAD2-39FA79138124}" srcOrd="1" destOrd="0" presId="urn:microsoft.com/office/officeart/2009/3/layout/HorizontalOrganizationChart"/>
    <dgm:cxn modelId="{F1F201FD-13EE-401D-8FB0-EFCDAB79BA35}" type="presParOf" srcId="{E4813321-CB0E-41CE-BAD2-39FA79138124}" destId="{239332A1-2E1E-4BF3-9823-F05718A2EE43}" srcOrd="0" destOrd="0" presId="urn:microsoft.com/office/officeart/2009/3/layout/HorizontalOrganizationChart"/>
    <dgm:cxn modelId="{C00F4A63-21C0-40B5-903F-17BF068EDE11}" type="presParOf" srcId="{E4813321-CB0E-41CE-BAD2-39FA79138124}" destId="{09D14587-7045-4C08-A030-C415F26478B6}" srcOrd="1" destOrd="0" presId="urn:microsoft.com/office/officeart/2009/3/layout/HorizontalOrganizationChart"/>
    <dgm:cxn modelId="{EA8A8D02-ABCE-46DE-A125-2F77DACEEFB1}" type="presParOf" srcId="{09D14587-7045-4C08-A030-C415F26478B6}" destId="{956EFEF2-3F1D-4B22-A99F-C11CFAD83D99}" srcOrd="0" destOrd="0" presId="urn:microsoft.com/office/officeart/2009/3/layout/HorizontalOrganizationChart"/>
    <dgm:cxn modelId="{9AB3058E-5C80-440E-8A58-F6D38C3D941A}" type="presParOf" srcId="{956EFEF2-3F1D-4B22-A99F-C11CFAD83D99}" destId="{B3E3545C-B62E-4DA0-9A25-516FDB044319}" srcOrd="0" destOrd="0" presId="urn:microsoft.com/office/officeart/2009/3/layout/HorizontalOrganizationChart"/>
    <dgm:cxn modelId="{864DDBCE-3EB3-4EBA-80AC-341DE9317842}" type="presParOf" srcId="{956EFEF2-3F1D-4B22-A99F-C11CFAD83D99}" destId="{3613E9DF-082F-41A8-A9C6-5988D8758B82}" srcOrd="1" destOrd="0" presId="urn:microsoft.com/office/officeart/2009/3/layout/HorizontalOrganizationChart"/>
    <dgm:cxn modelId="{A105F1FE-50FC-41A9-9D5B-BCE8999263C1}" type="presParOf" srcId="{09D14587-7045-4C08-A030-C415F26478B6}" destId="{6CEAEA15-F028-42C5-91C5-C4CEDAC30BB1}" srcOrd="1" destOrd="0" presId="urn:microsoft.com/office/officeart/2009/3/layout/HorizontalOrganizationChart"/>
    <dgm:cxn modelId="{9D366ADB-46E6-4A55-A588-F9758AF8F459}" type="presParOf" srcId="{09D14587-7045-4C08-A030-C415F26478B6}" destId="{71AD648B-1888-4779-98C1-C30464B7276F}" srcOrd="2" destOrd="0" presId="urn:microsoft.com/office/officeart/2009/3/layout/HorizontalOrganizationChart"/>
    <dgm:cxn modelId="{707E1E69-6B73-4891-8531-0AF369A477B1}" type="presParOf" srcId="{E4813321-CB0E-41CE-BAD2-39FA79138124}" destId="{25ECF622-1F39-4615-AD54-981B3639B98A}" srcOrd="2" destOrd="0" presId="urn:microsoft.com/office/officeart/2009/3/layout/HorizontalOrganizationChart"/>
    <dgm:cxn modelId="{4AF2DA0F-4E9C-4179-89C4-5B2350772342}" type="presParOf" srcId="{E4813321-CB0E-41CE-BAD2-39FA79138124}" destId="{04EB7D31-6B77-4F4E-981B-8B7EBF2513B6}" srcOrd="3" destOrd="0" presId="urn:microsoft.com/office/officeart/2009/3/layout/HorizontalOrganizationChart"/>
    <dgm:cxn modelId="{C1589957-E777-4B49-A51E-C20A6B2D09BC}" type="presParOf" srcId="{04EB7D31-6B77-4F4E-981B-8B7EBF2513B6}" destId="{56A85AA6-035D-4067-BF00-C3CA1E3FFC15}" srcOrd="0" destOrd="0" presId="urn:microsoft.com/office/officeart/2009/3/layout/HorizontalOrganizationChart"/>
    <dgm:cxn modelId="{24EBE09C-7FA6-4E6B-912E-07486B9C9AE6}" type="presParOf" srcId="{56A85AA6-035D-4067-BF00-C3CA1E3FFC15}" destId="{C10C7999-5116-4981-8CB0-06128E5EEE3A}" srcOrd="0" destOrd="0" presId="urn:microsoft.com/office/officeart/2009/3/layout/HorizontalOrganizationChart"/>
    <dgm:cxn modelId="{E1E1330F-5241-427C-9905-8461AEBF76AA}" type="presParOf" srcId="{56A85AA6-035D-4067-BF00-C3CA1E3FFC15}" destId="{A52190E9-93D2-42D8-B755-9854D7296A95}" srcOrd="1" destOrd="0" presId="urn:microsoft.com/office/officeart/2009/3/layout/HorizontalOrganizationChart"/>
    <dgm:cxn modelId="{E418FA28-DBC9-4F72-AB70-4C8ACA578365}" type="presParOf" srcId="{04EB7D31-6B77-4F4E-981B-8B7EBF2513B6}" destId="{91A8C156-8199-463D-894F-2587AAE41335}" srcOrd="1" destOrd="0" presId="urn:microsoft.com/office/officeart/2009/3/layout/HorizontalOrganizationChart"/>
    <dgm:cxn modelId="{38A1E4F3-B948-4F22-AA6A-52F69DBB04A6}" type="presParOf" srcId="{04EB7D31-6B77-4F4E-981B-8B7EBF2513B6}" destId="{2A2BC093-52B8-4EE0-9339-0F9A69B1CFCA}" srcOrd="2" destOrd="0" presId="urn:microsoft.com/office/officeart/2009/3/layout/HorizontalOrganizationChart"/>
    <dgm:cxn modelId="{E2877119-3B67-4105-A7B1-482FF4E1E74E}" type="presParOf" srcId="{D44221CE-2924-440F-8406-624663E8365F}" destId="{DD90CDC7-EEBC-4747-B889-74FEA322C3BC}" srcOrd="2" destOrd="0" presId="urn:microsoft.com/office/officeart/2009/3/layout/HorizontalOrganizationChart"/>
    <dgm:cxn modelId="{FDFDA343-2BDD-4569-9944-A2B076F390D9}" type="presParOf" srcId="{EC370D2C-971B-486C-B724-8C1C5F9BA112}" destId="{752E9C2A-F733-4A0F-9ABC-56D2696A180D}" srcOrd="4" destOrd="0" presId="urn:microsoft.com/office/officeart/2009/3/layout/HorizontalOrganizationChart"/>
    <dgm:cxn modelId="{4D0E137E-BDF7-45C1-ADB0-D43507BD27C5}" type="presParOf" srcId="{EC370D2C-971B-486C-B724-8C1C5F9BA112}" destId="{57CD3BC0-C6EA-40F5-9B2B-896536E6D927}" srcOrd="5" destOrd="0" presId="urn:microsoft.com/office/officeart/2009/3/layout/HorizontalOrganizationChart"/>
    <dgm:cxn modelId="{AAEF65C7-8F2B-4738-880B-457F3C37BA3D}" type="presParOf" srcId="{57CD3BC0-C6EA-40F5-9B2B-896536E6D927}" destId="{AF5FD245-FB8F-4FFA-B2B3-6D1315D2833E}" srcOrd="0" destOrd="0" presId="urn:microsoft.com/office/officeart/2009/3/layout/HorizontalOrganizationChart"/>
    <dgm:cxn modelId="{9E39A5AF-C357-499C-9D31-985343F7CB6C}" type="presParOf" srcId="{AF5FD245-FB8F-4FFA-B2B3-6D1315D2833E}" destId="{BFAF03F8-D735-4D6E-AF03-C46D126CE154}" srcOrd="0" destOrd="0" presId="urn:microsoft.com/office/officeart/2009/3/layout/HorizontalOrganizationChart"/>
    <dgm:cxn modelId="{CA44499F-AC1F-4463-ABA8-1651F5D05DC8}" type="presParOf" srcId="{AF5FD245-FB8F-4FFA-B2B3-6D1315D2833E}" destId="{6A9A471F-D664-471C-AFCF-A33B78DBA17D}" srcOrd="1" destOrd="0" presId="urn:microsoft.com/office/officeart/2009/3/layout/HorizontalOrganizationChart"/>
    <dgm:cxn modelId="{4D6D85BD-42B0-4581-B5A5-C6823433AF19}" type="presParOf" srcId="{57CD3BC0-C6EA-40F5-9B2B-896536E6D927}" destId="{68503E53-A7C8-48F9-9C29-D3B92C435CE5}" srcOrd="1" destOrd="0" presId="urn:microsoft.com/office/officeart/2009/3/layout/HorizontalOrganizationChart"/>
    <dgm:cxn modelId="{2AC1C238-1F15-414F-B098-06203A7882F9}" type="presParOf" srcId="{68503E53-A7C8-48F9-9C29-D3B92C435CE5}" destId="{5D82FEC9-264F-43CD-9152-435CE2CB6CB6}" srcOrd="0" destOrd="0" presId="urn:microsoft.com/office/officeart/2009/3/layout/HorizontalOrganizationChart"/>
    <dgm:cxn modelId="{8FD17C37-94F8-4BFA-AEFA-3354CB9A6B6F}" type="presParOf" srcId="{68503E53-A7C8-48F9-9C29-D3B92C435CE5}" destId="{1C90FA1D-3A27-41BD-83A0-3638D9F1C763}" srcOrd="1" destOrd="0" presId="urn:microsoft.com/office/officeart/2009/3/layout/HorizontalOrganizationChart"/>
    <dgm:cxn modelId="{2B96567E-64E5-455D-AD27-2AD2EEFF8F09}" type="presParOf" srcId="{1C90FA1D-3A27-41BD-83A0-3638D9F1C763}" destId="{4B692DDB-DD16-4523-974A-2D532434909A}" srcOrd="0" destOrd="0" presId="urn:microsoft.com/office/officeart/2009/3/layout/HorizontalOrganizationChart"/>
    <dgm:cxn modelId="{AE7E2B83-479F-494C-81CA-2A6528FBF5FD}" type="presParOf" srcId="{4B692DDB-DD16-4523-974A-2D532434909A}" destId="{7DBE9812-DEFF-4BFE-B4EE-77660210EA41}" srcOrd="0" destOrd="0" presId="urn:microsoft.com/office/officeart/2009/3/layout/HorizontalOrganizationChart"/>
    <dgm:cxn modelId="{DB6967C4-0D8E-4E5C-8055-4643E7293864}" type="presParOf" srcId="{4B692DDB-DD16-4523-974A-2D532434909A}" destId="{73C01D87-36F0-4B26-98C5-13CAB71586F7}" srcOrd="1" destOrd="0" presId="urn:microsoft.com/office/officeart/2009/3/layout/HorizontalOrganizationChart"/>
    <dgm:cxn modelId="{34C15A7C-E520-41AB-B251-BFE343DCFE71}" type="presParOf" srcId="{1C90FA1D-3A27-41BD-83A0-3638D9F1C763}" destId="{154E6224-28AA-4846-AD0D-8AE668B7DF47}" srcOrd="1" destOrd="0" presId="urn:microsoft.com/office/officeart/2009/3/layout/HorizontalOrganizationChart"/>
    <dgm:cxn modelId="{BF83EFA3-13F8-4C93-9323-EADAC1C8FA50}" type="presParOf" srcId="{1C90FA1D-3A27-41BD-83A0-3638D9F1C763}" destId="{65E1D3C4-E575-498C-96F0-9296B59DEBE3}" srcOrd="2" destOrd="0" presId="urn:microsoft.com/office/officeart/2009/3/layout/HorizontalOrganizationChart"/>
    <dgm:cxn modelId="{21F251B3-7DC7-4F1F-A971-B8CC89F22E65}" type="presParOf" srcId="{57CD3BC0-C6EA-40F5-9B2B-896536E6D927}" destId="{3B28FA3A-2935-45F1-B8C5-89CA8775DA0E}" srcOrd="2" destOrd="0" presId="urn:microsoft.com/office/officeart/2009/3/layout/HorizontalOrganizationChart"/>
    <dgm:cxn modelId="{FBA652AF-5FC9-42B5-B11D-3ED0FFEE62C0}" type="presParOf" srcId="{EC370D2C-971B-486C-B724-8C1C5F9BA112}" destId="{FDABA858-0BBE-4769-9C19-A5828A85B0B4}" srcOrd="6" destOrd="0" presId="urn:microsoft.com/office/officeart/2009/3/layout/HorizontalOrganizationChart"/>
    <dgm:cxn modelId="{7C9B307C-4189-4CDA-9B76-ABB602E3F442}" type="presParOf" srcId="{EC370D2C-971B-486C-B724-8C1C5F9BA112}" destId="{AFB79C7A-D675-434B-990D-922FB09CC9A0}" srcOrd="7" destOrd="0" presId="urn:microsoft.com/office/officeart/2009/3/layout/HorizontalOrganizationChart"/>
    <dgm:cxn modelId="{37B3852F-6BBC-4727-A3E7-E5E53F1F5AB1}" type="presParOf" srcId="{AFB79C7A-D675-434B-990D-922FB09CC9A0}" destId="{BE670ACB-E238-48F9-85B7-0266130D998C}" srcOrd="0" destOrd="0" presId="urn:microsoft.com/office/officeart/2009/3/layout/HorizontalOrganizationChart"/>
    <dgm:cxn modelId="{4149633C-26D4-4923-82F0-ED25822753F0}" type="presParOf" srcId="{BE670ACB-E238-48F9-85B7-0266130D998C}" destId="{866FDEAB-48BA-4CB6-8AAF-C06F407BBC63}" srcOrd="0" destOrd="0" presId="urn:microsoft.com/office/officeart/2009/3/layout/HorizontalOrganizationChart"/>
    <dgm:cxn modelId="{8705F5F8-E0A3-493F-B574-9A9768C367AB}" type="presParOf" srcId="{BE670ACB-E238-48F9-85B7-0266130D998C}" destId="{EEA056D9-46F4-4CE1-BC5D-B69790414840}" srcOrd="1" destOrd="0" presId="urn:microsoft.com/office/officeart/2009/3/layout/HorizontalOrganizationChart"/>
    <dgm:cxn modelId="{60EEF19A-2F0E-42B8-AA29-5E32CD19E027}" type="presParOf" srcId="{AFB79C7A-D675-434B-990D-922FB09CC9A0}" destId="{AB0A5269-4094-49D7-996C-8B8BFA11A972}" srcOrd="1" destOrd="0" presId="urn:microsoft.com/office/officeart/2009/3/layout/HorizontalOrganizationChart"/>
    <dgm:cxn modelId="{09517EBF-DBBC-461A-A888-E83676123DAE}" type="presParOf" srcId="{AFB79C7A-D675-434B-990D-922FB09CC9A0}" destId="{4553F1BD-2BA0-4064-A0A3-66C71CA1EB0A}" srcOrd="2" destOrd="0" presId="urn:microsoft.com/office/officeart/2009/3/layout/HorizontalOrganizationChart"/>
    <dgm:cxn modelId="{4B1FC2FE-DA98-4911-87F7-20721216DAC7}" type="presParOf" srcId="{EC370D2C-971B-486C-B724-8C1C5F9BA112}" destId="{B7C81BE6-5406-428B-9596-64B340FB1C4A}" srcOrd="8" destOrd="0" presId="urn:microsoft.com/office/officeart/2009/3/layout/HorizontalOrganizationChart"/>
    <dgm:cxn modelId="{D17EECDF-4B1C-4DED-A935-8E8CF62D7D48}" type="presParOf" srcId="{EC370D2C-971B-486C-B724-8C1C5F9BA112}" destId="{678BFABB-2117-4A39-857C-9F283A91EA42}" srcOrd="9" destOrd="0" presId="urn:microsoft.com/office/officeart/2009/3/layout/HorizontalOrganizationChart"/>
    <dgm:cxn modelId="{DF2DF480-522A-4CC7-A54F-24CAAB11FE2D}" type="presParOf" srcId="{678BFABB-2117-4A39-857C-9F283A91EA42}" destId="{AE5848EA-24EF-4294-9E95-F5963FF4F81A}" srcOrd="0" destOrd="0" presId="urn:microsoft.com/office/officeart/2009/3/layout/HorizontalOrganizationChart"/>
    <dgm:cxn modelId="{798C2776-CD0A-4EF5-ADBD-1FE49A18B718}" type="presParOf" srcId="{AE5848EA-24EF-4294-9E95-F5963FF4F81A}" destId="{D8C1E3E1-9B99-423D-9D95-A700EFB23338}" srcOrd="0" destOrd="0" presId="urn:microsoft.com/office/officeart/2009/3/layout/HorizontalOrganizationChart"/>
    <dgm:cxn modelId="{3A193065-1F2F-4100-BEE2-10184F0AE511}" type="presParOf" srcId="{AE5848EA-24EF-4294-9E95-F5963FF4F81A}" destId="{9D965068-375A-474F-AC30-120726090FF0}" srcOrd="1" destOrd="0" presId="urn:microsoft.com/office/officeart/2009/3/layout/HorizontalOrganizationChart"/>
    <dgm:cxn modelId="{9C2DCF49-EC0E-4E0D-AD79-08AB8529AC6A}" type="presParOf" srcId="{678BFABB-2117-4A39-857C-9F283A91EA42}" destId="{E9D1D5F1-16FC-49EB-9EC5-52A601E37CBE}" srcOrd="1" destOrd="0" presId="urn:microsoft.com/office/officeart/2009/3/layout/HorizontalOrganizationChart"/>
    <dgm:cxn modelId="{0FEDF38D-9361-49D2-B756-361F7DBC93B3}" type="presParOf" srcId="{678BFABB-2117-4A39-857C-9F283A91EA42}" destId="{C62289D0-5334-4676-8304-B685D5A8685B}" srcOrd="2" destOrd="0" presId="urn:microsoft.com/office/officeart/2009/3/layout/HorizontalOrganizationChart"/>
    <dgm:cxn modelId="{2E8E36CB-5B16-4C0F-BD1D-7980E0592CB0}" type="presParOf" srcId="{25F7370F-0952-4F3A-9290-F638D0C9C9EF}" destId="{0F37C1F2-6E4B-49F6-AFE2-D512BFC9B915}"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5317A65-8390-4E3C-8A24-9C1005BCEABA}" type="doc">
      <dgm:prSet loTypeId="urn:microsoft.com/office/officeart/2008/layout/HalfCircleOrganizationChart" loCatId="hierarchy" qsTypeId="urn:microsoft.com/office/officeart/2005/8/quickstyle/simple1" qsCatId="simple" csTypeId="urn:microsoft.com/office/officeart/2005/8/colors/colorful5" csCatId="colorful" phldr="1"/>
      <dgm:spPr/>
      <dgm:t>
        <a:bodyPr/>
        <a:lstStyle/>
        <a:p>
          <a:endParaRPr lang="en-US"/>
        </a:p>
      </dgm:t>
    </dgm:pt>
    <dgm:pt modelId="{01B965F8-E325-43B3-80B3-B9D1E0388BA4}">
      <dgm:prSet custT="1"/>
      <dgm:spPr/>
      <dgm:t>
        <a:bodyPr/>
        <a:lstStyle/>
        <a:p>
          <a:r>
            <a:rPr lang="en-US" sz="1400" dirty="0"/>
            <a:t>Multifleet Office</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51420CC0-A234-4D85-ABB1-060A419CF77D}">
      <dgm:prSet custT="1"/>
      <dgm:spPr/>
      <dgm:t>
        <a:bodyPr/>
        <a:lstStyle/>
        <a:p>
          <a:r>
            <a:rPr lang="en-US" sz="1200" dirty="0"/>
            <a:t>Network</a:t>
          </a:r>
        </a:p>
      </dgm:t>
    </dgm:pt>
    <dgm:pt modelId="{5E063286-4578-470E-92BC-F7DB7D82B39F}" type="parTrans" cxnId="{88BCD384-53DE-47A8-BA4D-AA79859B71D2}">
      <dgm:prSet/>
      <dgm:spPr/>
      <dgm:t>
        <a:bodyPr/>
        <a:lstStyle/>
        <a:p>
          <a:endParaRPr lang="en-GB" sz="1600"/>
        </a:p>
      </dgm:t>
    </dgm:pt>
    <dgm:pt modelId="{C6FDF64D-6D55-409B-AD4D-2F2187FCE226}" type="sibTrans" cxnId="{88BCD384-53DE-47A8-BA4D-AA79859B71D2}">
      <dgm:prSet/>
      <dgm:spPr/>
      <dgm:t>
        <a:bodyPr/>
        <a:lstStyle/>
        <a:p>
          <a:endParaRPr lang="en-GB"/>
        </a:p>
      </dgm:t>
    </dgm:pt>
    <dgm:pt modelId="{085344CC-0D43-4453-B113-1720D969EAD0}">
      <dgm:prSet custT="1"/>
      <dgm:spPr/>
      <dgm:t>
        <a:bodyPr/>
        <a:lstStyle/>
        <a:p>
          <a:r>
            <a:rPr lang="en-US" sz="1200" dirty="0"/>
            <a:t>Phone Systems</a:t>
          </a:r>
        </a:p>
      </dgm:t>
    </dgm:pt>
    <dgm:pt modelId="{A2013FA1-E6B4-4655-8F73-F7E913D1D907}" type="parTrans" cxnId="{191A31AF-9511-47C3-ACB4-2C662485484E}">
      <dgm:prSet/>
      <dgm:spPr/>
      <dgm:t>
        <a:bodyPr/>
        <a:lstStyle/>
        <a:p>
          <a:endParaRPr lang="en-GB" sz="1600"/>
        </a:p>
      </dgm:t>
    </dgm:pt>
    <dgm:pt modelId="{C1C1ED73-74DA-4DFE-95C2-45943DD65FFB}" type="sibTrans" cxnId="{191A31AF-9511-47C3-ACB4-2C662485484E}">
      <dgm:prSet/>
      <dgm:spPr/>
      <dgm:t>
        <a:bodyPr/>
        <a:lstStyle/>
        <a:p>
          <a:endParaRPr lang="en-GB"/>
        </a:p>
      </dgm:t>
    </dgm:pt>
    <dgm:pt modelId="{FE043881-56FB-4984-8F8F-56FF55C821C3}">
      <dgm:prSet custT="1"/>
      <dgm:spPr/>
      <dgm:t>
        <a:bodyPr/>
        <a:lstStyle/>
        <a:p>
          <a:r>
            <a:rPr lang="en-US" sz="1200" dirty="0"/>
            <a:t>Backup Power</a:t>
          </a:r>
        </a:p>
      </dgm:t>
    </dgm:pt>
    <dgm:pt modelId="{A877FE5B-BEB8-40E3-BAF0-F8692761A8A0}" type="parTrans" cxnId="{2F696572-850B-4EFD-9C63-1CC339D0F647}">
      <dgm:prSet/>
      <dgm:spPr/>
      <dgm:t>
        <a:bodyPr/>
        <a:lstStyle/>
        <a:p>
          <a:endParaRPr lang="en-GB" sz="1600"/>
        </a:p>
      </dgm:t>
    </dgm:pt>
    <dgm:pt modelId="{2FA20054-9499-42AC-B3CC-EDCFB7AD58BF}" type="sibTrans" cxnId="{2F696572-850B-4EFD-9C63-1CC339D0F647}">
      <dgm:prSet/>
      <dgm:spPr/>
      <dgm:t>
        <a:bodyPr/>
        <a:lstStyle/>
        <a:p>
          <a:endParaRPr lang="en-GB"/>
        </a:p>
      </dgm:t>
    </dgm:pt>
    <dgm:pt modelId="{59DBB211-6332-4794-BB6D-3AB75CBEE4A5}">
      <dgm:prSet custT="1"/>
      <dgm:spPr/>
      <dgm:t>
        <a:bodyPr/>
        <a:lstStyle/>
        <a:p>
          <a:r>
            <a:rPr lang="en-US" sz="1200" dirty="0"/>
            <a:t>Avaya Switch</a:t>
          </a:r>
        </a:p>
      </dgm:t>
    </dgm:pt>
    <dgm:pt modelId="{2522D58C-660B-40CF-9CC7-4B93799DE1E1}" type="parTrans" cxnId="{4405AE17-6D5C-4243-B707-211BBAF0A9C6}">
      <dgm:prSet/>
      <dgm:spPr/>
      <dgm:t>
        <a:bodyPr/>
        <a:lstStyle/>
        <a:p>
          <a:endParaRPr lang="en-GB" sz="1600"/>
        </a:p>
      </dgm:t>
    </dgm:pt>
    <dgm:pt modelId="{E0B964A5-C8D3-499F-AB45-55CA4BFA5F7A}" type="sibTrans" cxnId="{4405AE17-6D5C-4243-B707-211BBAF0A9C6}">
      <dgm:prSet/>
      <dgm:spPr/>
      <dgm:t>
        <a:bodyPr/>
        <a:lstStyle/>
        <a:p>
          <a:endParaRPr lang="en-GB"/>
        </a:p>
      </dgm:t>
    </dgm:pt>
    <dgm:pt modelId="{5A0524DF-79AB-4548-97D4-0DBAB99AF14C}">
      <dgm:prSet custT="1"/>
      <dgm:spPr/>
      <dgm:t>
        <a:bodyPr/>
        <a:lstStyle/>
        <a:p>
          <a:r>
            <a:rPr lang="en-US" sz="1200" dirty="0"/>
            <a:t>Test Server</a:t>
          </a:r>
        </a:p>
        <a:p>
          <a:r>
            <a:rPr lang="en-US" sz="1200" dirty="0"/>
            <a:t>Test Database Server</a:t>
          </a:r>
        </a:p>
      </dgm:t>
    </dgm:pt>
    <dgm:pt modelId="{D14EFA1B-0404-424A-A693-CF7342DA23E7}" type="parTrans" cxnId="{86D787FB-84BA-45D7-B815-2DB8D1B35257}">
      <dgm:prSet/>
      <dgm:spPr/>
      <dgm:t>
        <a:bodyPr/>
        <a:lstStyle/>
        <a:p>
          <a:endParaRPr lang="en-GB" sz="1600"/>
        </a:p>
      </dgm:t>
    </dgm:pt>
    <dgm:pt modelId="{825D16F3-DEAB-4439-BE45-EA2FD81D08D3}" type="sibTrans" cxnId="{86D787FB-84BA-45D7-B815-2DB8D1B35257}">
      <dgm:prSet/>
      <dgm:spPr/>
      <dgm:t>
        <a:bodyPr/>
        <a:lstStyle/>
        <a:p>
          <a:endParaRPr lang="en-GB"/>
        </a:p>
      </dgm:t>
    </dgm:pt>
    <dgm:pt modelId="{63F46792-B171-4735-ACA8-8C4824A7D030}">
      <dgm:prSet custT="1"/>
      <dgm:spPr/>
      <dgm:t>
        <a:bodyPr/>
        <a:lstStyle/>
        <a:p>
          <a:r>
            <a:rPr lang="en-US" sz="1200" dirty="0"/>
            <a:t>RunYourFleet Domain</a:t>
          </a:r>
        </a:p>
      </dgm:t>
    </dgm:pt>
    <dgm:pt modelId="{ECD04B0C-A7E1-442C-A9B1-37D1C2E18F36}" type="parTrans" cxnId="{CEF3C5FF-32C5-4139-8224-1E5BD22DA1CA}">
      <dgm:prSet/>
      <dgm:spPr/>
      <dgm:t>
        <a:bodyPr/>
        <a:lstStyle/>
        <a:p>
          <a:endParaRPr lang="en-GB" sz="1600"/>
        </a:p>
      </dgm:t>
    </dgm:pt>
    <dgm:pt modelId="{DE8D425F-D971-409E-9E70-7BE3873B2D5F}" type="sibTrans" cxnId="{CEF3C5FF-32C5-4139-8224-1E5BD22DA1CA}">
      <dgm:prSet/>
      <dgm:spPr/>
      <dgm:t>
        <a:bodyPr/>
        <a:lstStyle/>
        <a:p>
          <a:endParaRPr lang="en-GB"/>
        </a:p>
      </dgm:t>
    </dgm:pt>
    <dgm:pt modelId="{830B4543-028E-451A-A670-64C33C1827E8}">
      <dgm:prSet custT="1"/>
      <dgm:spPr/>
      <dgm:t>
        <a:bodyPr/>
        <a:lstStyle/>
        <a:p>
          <a:r>
            <a:rPr lang="en-US" sz="1200" dirty="0"/>
            <a:t>Azure AD</a:t>
          </a:r>
        </a:p>
      </dgm:t>
    </dgm:pt>
    <dgm:pt modelId="{866964EE-49AD-4580-AC0A-A812B1979153}" type="parTrans" cxnId="{FEF5B4B7-0AFB-4C8C-BC3F-4431438EF8C1}">
      <dgm:prSet/>
      <dgm:spPr/>
      <dgm:t>
        <a:bodyPr/>
        <a:lstStyle/>
        <a:p>
          <a:endParaRPr lang="en-GB" sz="1600"/>
        </a:p>
      </dgm:t>
    </dgm:pt>
    <dgm:pt modelId="{0B63607A-1637-4FCA-8109-70151779CB71}" type="sibTrans" cxnId="{FEF5B4B7-0AFB-4C8C-BC3F-4431438EF8C1}">
      <dgm:prSet/>
      <dgm:spPr/>
      <dgm:t>
        <a:bodyPr/>
        <a:lstStyle/>
        <a:p>
          <a:endParaRPr lang="en-GB"/>
        </a:p>
      </dgm:t>
    </dgm:pt>
    <dgm:pt modelId="{DDD02689-C537-4E9F-8A4B-6CD43C31AC6F}">
      <dgm:prSet custT="1"/>
      <dgm:spPr/>
      <dgm:t>
        <a:bodyPr/>
        <a:lstStyle/>
        <a:p>
          <a:r>
            <a:rPr lang="en-US" sz="1200" dirty="0"/>
            <a:t>Test FleetWare</a:t>
          </a:r>
        </a:p>
      </dgm:t>
    </dgm:pt>
    <dgm:pt modelId="{5CC53B65-E6D4-4370-A736-9CCA28AABB4B}" type="parTrans" cxnId="{1B0A8304-49C5-42FD-B9E9-6103408FE4F4}">
      <dgm:prSet/>
      <dgm:spPr/>
      <dgm:t>
        <a:bodyPr/>
        <a:lstStyle/>
        <a:p>
          <a:endParaRPr lang="en-GB" sz="1600"/>
        </a:p>
      </dgm:t>
    </dgm:pt>
    <dgm:pt modelId="{2298A5DE-BA63-47A0-A16A-A56404EE2E12}" type="sibTrans" cxnId="{1B0A8304-49C5-42FD-B9E9-6103408FE4F4}">
      <dgm:prSet/>
      <dgm:spPr/>
      <dgm:t>
        <a:bodyPr/>
        <a:lstStyle/>
        <a:p>
          <a:endParaRPr lang="en-GB"/>
        </a:p>
      </dgm:t>
    </dgm:pt>
    <dgm:pt modelId="{B5F9CC88-CBFC-4E9C-AD87-1FC1B5CC322E}">
      <dgm:prSet custT="1"/>
      <dgm:spPr/>
      <dgm:t>
        <a:bodyPr/>
        <a:lstStyle/>
        <a:p>
          <a:r>
            <a:rPr lang="en-US" sz="1200" dirty="0"/>
            <a:t>Test Customer Dashboard</a:t>
          </a:r>
        </a:p>
      </dgm:t>
    </dgm:pt>
    <dgm:pt modelId="{066C6895-9203-44A3-8C14-87AC2619E4E2}" type="parTrans" cxnId="{D47D0ABC-345D-49D4-95FA-EE93FAD2351C}">
      <dgm:prSet/>
      <dgm:spPr/>
      <dgm:t>
        <a:bodyPr/>
        <a:lstStyle/>
        <a:p>
          <a:endParaRPr lang="en-GB" sz="1600"/>
        </a:p>
      </dgm:t>
    </dgm:pt>
    <dgm:pt modelId="{69B51164-CB6C-4738-9D38-2EC913CE29AC}" type="sibTrans" cxnId="{D47D0ABC-345D-49D4-95FA-EE93FAD2351C}">
      <dgm:prSet/>
      <dgm:spPr/>
      <dgm:t>
        <a:bodyPr/>
        <a:lstStyle/>
        <a:p>
          <a:endParaRPr lang="en-GB"/>
        </a:p>
      </dgm:t>
    </dgm:pt>
    <dgm:pt modelId="{7C24860A-9718-437D-997C-F023FEB49571}">
      <dgm:prSet custT="1"/>
      <dgm:spPr/>
      <dgm:t>
        <a:bodyPr/>
        <a:lstStyle/>
        <a:p>
          <a:r>
            <a:rPr lang="en-US" sz="1200" dirty="0"/>
            <a:t>Test QuickDash</a:t>
          </a:r>
        </a:p>
      </dgm:t>
    </dgm:pt>
    <dgm:pt modelId="{6AE6BC52-2315-48FF-BC92-105A1EE95065}" type="parTrans" cxnId="{2A13EFDB-FA13-49B5-8545-D9C00F41A9CF}">
      <dgm:prSet/>
      <dgm:spPr/>
      <dgm:t>
        <a:bodyPr/>
        <a:lstStyle/>
        <a:p>
          <a:endParaRPr lang="en-GB" sz="1600"/>
        </a:p>
      </dgm:t>
    </dgm:pt>
    <dgm:pt modelId="{7C210B8E-E297-4FE4-A591-108F828408A6}" type="sibTrans" cxnId="{2A13EFDB-FA13-49B5-8545-D9C00F41A9CF}">
      <dgm:prSet/>
      <dgm:spPr/>
      <dgm:t>
        <a:bodyPr/>
        <a:lstStyle/>
        <a:p>
          <a:endParaRPr lang="en-GB"/>
        </a:p>
      </dgm:t>
    </dgm:pt>
    <dgm:pt modelId="{808AA99A-8484-4696-8593-DC5B1FDA497E}">
      <dgm:prSet custT="1"/>
      <dgm:spPr/>
      <dgm:t>
        <a:bodyPr/>
        <a:lstStyle/>
        <a:p>
          <a:r>
            <a:rPr lang="en-US" sz="1200" dirty="0"/>
            <a:t>Customer and Guest Wi-Fi</a:t>
          </a:r>
        </a:p>
      </dgm:t>
    </dgm:pt>
    <dgm:pt modelId="{7256E0EC-373E-4B74-8E80-F8B54C652E49}" type="parTrans" cxnId="{665ADC28-D11C-45EA-B738-26B9552FD8F7}">
      <dgm:prSet/>
      <dgm:spPr/>
      <dgm:t>
        <a:bodyPr/>
        <a:lstStyle/>
        <a:p>
          <a:endParaRPr lang="en-GB" sz="1600"/>
        </a:p>
      </dgm:t>
    </dgm:pt>
    <dgm:pt modelId="{DAE67F76-AB95-48E3-A37C-175ACE8775FC}" type="sibTrans" cxnId="{665ADC28-D11C-45EA-B738-26B9552FD8F7}">
      <dgm:prSet/>
      <dgm:spPr/>
      <dgm:t>
        <a:bodyPr/>
        <a:lstStyle/>
        <a:p>
          <a:endParaRPr lang="en-GB"/>
        </a:p>
      </dgm:t>
    </dgm:pt>
    <dgm:pt modelId="{93BE2E34-38CB-4A8B-991F-F53F24371977}">
      <dgm:prSet custT="1"/>
      <dgm:spPr/>
      <dgm:t>
        <a:bodyPr/>
        <a:lstStyle/>
        <a:p>
          <a:r>
            <a:rPr lang="en-US" sz="1200" dirty="0"/>
            <a:t>LAN Failover</a:t>
          </a:r>
        </a:p>
      </dgm:t>
    </dgm:pt>
    <dgm:pt modelId="{0DA828AE-C82F-4C5A-9B27-3A4EB4F176BA}" type="parTrans" cxnId="{54081C37-0BFE-4DAC-A51D-51A39C459FE7}">
      <dgm:prSet/>
      <dgm:spPr/>
      <dgm:t>
        <a:bodyPr/>
        <a:lstStyle/>
        <a:p>
          <a:endParaRPr lang="en-GB" sz="1600"/>
        </a:p>
      </dgm:t>
    </dgm:pt>
    <dgm:pt modelId="{6E05D609-CFF5-4AEB-9EC8-EF55E93A0758}" type="sibTrans" cxnId="{54081C37-0BFE-4DAC-A51D-51A39C459FE7}">
      <dgm:prSet/>
      <dgm:spPr/>
      <dgm:t>
        <a:bodyPr/>
        <a:lstStyle/>
        <a:p>
          <a:endParaRPr lang="en-GB"/>
        </a:p>
      </dgm:t>
    </dgm:pt>
    <dgm:pt modelId="{4CFBB5F4-9218-4D64-AE82-21E942B76C83}">
      <dgm:prSet custT="1"/>
      <dgm:spPr/>
      <dgm:t>
        <a:bodyPr/>
        <a:lstStyle/>
        <a:p>
          <a:r>
            <a:rPr lang="en-US" sz="1200" dirty="0"/>
            <a:t>Call-Stream Line</a:t>
          </a:r>
        </a:p>
      </dgm:t>
    </dgm:pt>
    <dgm:pt modelId="{CDFA6B90-176A-46E0-BE22-7142510C2BA8}" type="parTrans" cxnId="{E5E88F76-A681-440A-B2CE-3E49737407CF}">
      <dgm:prSet/>
      <dgm:spPr/>
      <dgm:t>
        <a:bodyPr/>
        <a:lstStyle/>
        <a:p>
          <a:endParaRPr lang="en-GB" sz="1600"/>
        </a:p>
      </dgm:t>
    </dgm:pt>
    <dgm:pt modelId="{BC05D323-F83C-4DD7-8888-06FD540C3D5F}" type="sibTrans" cxnId="{E5E88F76-A681-440A-B2CE-3E49737407CF}">
      <dgm:prSet/>
      <dgm:spPr/>
      <dgm:t>
        <a:bodyPr/>
        <a:lstStyle/>
        <a:p>
          <a:endParaRPr lang="en-GB"/>
        </a:p>
      </dgm:t>
    </dgm:pt>
    <dgm:pt modelId="{CB8AD3BE-86B2-4865-9C10-9D180B56F3E4}">
      <dgm:prSet custT="1"/>
      <dgm:spPr/>
      <dgm:t>
        <a:bodyPr/>
        <a:lstStyle/>
        <a:p>
          <a:r>
            <a:rPr lang="en-US" sz="1200" dirty="0"/>
            <a:t>Staff LAN Network</a:t>
          </a:r>
        </a:p>
      </dgm:t>
    </dgm:pt>
    <dgm:pt modelId="{D545A972-EEC9-427B-8397-D8ED42F8FB01}" type="parTrans" cxnId="{8DB793BC-A34A-4089-AE25-01A9B44ED07F}">
      <dgm:prSet/>
      <dgm:spPr/>
      <dgm:t>
        <a:bodyPr/>
        <a:lstStyle/>
        <a:p>
          <a:endParaRPr lang="en-GB" sz="1600"/>
        </a:p>
      </dgm:t>
    </dgm:pt>
    <dgm:pt modelId="{9BDDE065-3FCC-476A-A671-01D9D65411D8}" type="sibTrans" cxnId="{8DB793BC-A34A-4089-AE25-01A9B44ED07F}">
      <dgm:prSet/>
      <dgm:spPr/>
      <dgm:t>
        <a:bodyPr/>
        <a:lstStyle/>
        <a:p>
          <a:endParaRPr lang="en-GB"/>
        </a:p>
      </dgm:t>
    </dgm:pt>
    <dgm:pt modelId="{5707E8B3-305F-4BBD-9AE4-ED053D9B10BA}">
      <dgm:prSet custT="1"/>
      <dgm:spPr/>
      <dgm:t>
        <a:bodyPr/>
        <a:lstStyle/>
        <a:p>
          <a:r>
            <a:rPr lang="en-US" sz="1200" dirty="0"/>
            <a:t>Staff Wi-Fi</a:t>
          </a:r>
        </a:p>
      </dgm:t>
    </dgm:pt>
    <dgm:pt modelId="{83D4B23E-E83C-4B79-9269-2703D98EC21E}" type="parTrans" cxnId="{4A4784CB-5DD2-4E85-849D-6E93AD04A330}">
      <dgm:prSet/>
      <dgm:spPr/>
      <dgm:t>
        <a:bodyPr/>
        <a:lstStyle/>
        <a:p>
          <a:endParaRPr lang="en-GB" sz="1600"/>
        </a:p>
      </dgm:t>
    </dgm:pt>
    <dgm:pt modelId="{E187CC05-D983-47FA-B069-F0A6776257F6}" type="sibTrans" cxnId="{4A4784CB-5DD2-4E85-849D-6E93AD04A330}">
      <dgm:prSet/>
      <dgm:spPr/>
      <dgm:t>
        <a:bodyPr/>
        <a:lstStyle/>
        <a:p>
          <a:endParaRPr lang="en-GB"/>
        </a:p>
      </dgm:t>
    </dgm:pt>
    <dgm:pt modelId="{6902F1DA-DF8F-4431-96B5-22AB1C32C40B}">
      <dgm:prSet custT="1"/>
      <dgm:spPr/>
      <dgm:t>
        <a:bodyPr/>
        <a:lstStyle/>
        <a:p>
          <a:r>
            <a:rPr lang="en-US" sz="1200" dirty="0"/>
            <a:t>Staff IP Phones</a:t>
          </a:r>
        </a:p>
      </dgm:t>
    </dgm:pt>
    <dgm:pt modelId="{968B8FFE-F81A-45A4-9CF4-F993143E06A6}" type="parTrans" cxnId="{A5C84DF3-57FC-415C-B4AD-13D4DD640108}">
      <dgm:prSet/>
      <dgm:spPr/>
      <dgm:t>
        <a:bodyPr/>
        <a:lstStyle/>
        <a:p>
          <a:endParaRPr lang="en-GB" sz="1600"/>
        </a:p>
      </dgm:t>
    </dgm:pt>
    <dgm:pt modelId="{3A6EF422-8870-46A9-A773-59267997F61B}" type="sibTrans" cxnId="{A5C84DF3-57FC-415C-B4AD-13D4DD640108}">
      <dgm:prSet/>
      <dgm:spPr/>
      <dgm:t>
        <a:bodyPr/>
        <a:lstStyle/>
        <a:p>
          <a:endParaRPr lang="en-GB"/>
        </a:p>
      </dgm:t>
    </dgm:pt>
    <dgm:pt modelId="{E8B61A45-A073-4021-BEEA-DA740E4CF09D}">
      <dgm:prSet custT="1"/>
      <dgm:spPr/>
      <dgm:t>
        <a:bodyPr/>
        <a:lstStyle/>
        <a:p>
          <a:r>
            <a:rPr lang="en-US" sz="1200" dirty="0"/>
            <a:t>Lease Line </a:t>
          </a:r>
        </a:p>
      </dgm:t>
    </dgm:pt>
    <dgm:pt modelId="{AA9C8DB1-5CA6-4A41-ADFF-823D8D260A09}" type="sibTrans" cxnId="{A42B60CB-4ECF-4F79-9C7B-CF4D8D63F5B2}">
      <dgm:prSet/>
      <dgm:spPr/>
      <dgm:t>
        <a:bodyPr/>
        <a:lstStyle/>
        <a:p>
          <a:endParaRPr lang="en-GB"/>
        </a:p>
      </dgm:t>
    </dgm:pt>
    <dgm:pt modelId="{CD2A6BAB-C0C5-4243-B11C-2FF26E1CAAEE}" type="parTrans" cxnId="{A42B60CB-4ECF-4F79-9C7B-CF4D8D63F5B2}">
      <dgm:prSet/>
      <dgm:spPr/>
      <dgm:t>
        <a:bodyPr/>
        <a:lstStyle/>
        <a:p>
          <a:endParaRPr lang="en-GB" sz="1600"/>
        </a:p>
      </dgm:t>
    </dgm:pt>
    <dgm:pt modelId="{8A5E752F-1969-47A3-A3D6-0980182FCA07}">
      <dgm:prSet custT="1"/>
      <dgm:spPr/>
      <dgm:t>
        <a:bodyPr/>
        <a:lstStyle/>
        <a:p>
          <a:r>
            <a:rPr lang="en-US" sz="1200" dirty="0"/>
            <a:t>POE Switch</a:t>
          </a:r>
        </a:p>
      </dgm:t>
    </dgm:pt>
    <dgm:pt modelId="{B2C23898-325A-4A15-8E13-AA03126EA48B}" type="parTrans" cxnId="{ACFA83E1-8473-4A69-A899-36828874E271}">
      <dgm:prSet/>
      <dgm:spPr/>
      <dgm:t>
        <a:bodyPr/>
        <a:lstStyle/>
        <a:p>
          <a:endParaRPr lang="en-GB" sz="1600"/>
        </a:p>
      </dgm:t>
    </dgm:pt>
    <dgm:pt modelId="{E11A2AF3-2B4B-4494-AE91-640AF829257F}" type="sibTrans" cxnId="{ACFA83E1-8473-4A69-A899-36828874E271}">
      <dgm:prSet/>
      <dgm:spPr/>
      <dgm:t>
        <a:bodyPr/>
        <a:lstStyle/>
        <a:p>
          <a:endParaRPr lang="en-GB"/>
        </a:p>
      </dgm:t>
    </dgm:pt>
    <dgm:pt modelId="{25C5C638-E739-4DB0-BA30-78AFC73FE090}">
      <dgm:prSet custT="1"/>
      <dgm:spPr/>
      <dgm:t>
        <a:bodyPr/>
        <a:lstStyle/>
        <a:p>
          <a:r>
            <a:rPr lang="en-US" sz="1200" dirty="0"/>
            <a:t>All PC</a:t>
          </a:r>
        </a:p>
      </dgm:t>
    </dgm:pt>
    <dgm:pt modelId="{F3CD36E3-7B44-4516-AF7C-C08D0B9C92C7}" type="parTrans" cxnId="{A73F633D-7193-4FF5-8606-FFCE523A2E0B}">
      <dgm:prSet/>
      <dgm:spPr/>
      <dgm:t>
        <a:bodyPr/>
        <a:lstStyle/>
        <a:p>
          <a:endParaRPr lang="en-GB" sz="1600"/>
        </a:p>
      </dgm:t>
    </dgm:pt>
    <dgm:pt modelId="{56B2525A-A904-47F8-8085-D5CA782B8488}" type="sibTrans" cxnId="{A73F633D-7193-4FF5-8606-FFCE523A2E0B}">
      <dgm:prSet/>
      <dgm:spPr/>
      <dgm:t>
        <a:bodyPr/>
        <a:lstStyle/>
        <a:p>
          <a:endParaRPr lang="en-GB"/>
        </a:p>
      </dgm:t>
    </dgm:pt>
    <dgm:pt modelId="{F85069E8-C99D-4DDD-8F46-B0905256C744}">
      <dgm:prSet custT="1"/>
      <dgm:spPr/>
      <dgm:t>
        <a:bodyPr/>
        <a:lstStyle/>
        <a:p>
          <a:r>
            <a:rPr lang="en-US" sz="1200" dirty="0"/>
            <a:t>All Phones</a:t>
          </a:r>
        </a:p>
      </dgm:t>
    </dgm:pt>
    <dgm:pt modelId="{E8919965-86E4-4347-8B89-31EE4C6303E9}" type="parTrans" cxnId="{A709D4F5-293A-4AAA-86E4-4E57931CF6FF}">
      <dgm:prSet/>
      <dgm:spPr/>
      <dgm:t>
        <a:bodyPr/>
        <a:lstStyle/>
        <a:p>
          <a:endParaRPr lang="en-GB" sz="1600"/>
        </a:p>
      </dgm:t>
    </dgm:pt>
    <dgm:pt modelId="{8D4BC6C1-9D60-4B87-9C62-9881FF930869}" type="sibTrans" cxnId="{A709D4F5-293A-4AAA-86E4-4E57931CF6FF}">
      <dgm:prSet/>
      <dgm:spPr/>
      <dgm:t>
        <a:bodyPr/>
        <a:lstStyle/>
        <a:p>
          <a:endParaRPr lang="en-GB"/>
        </a:p>
      </dgm:t>
    </dgm:pt>
    <dgm:pt modelId="{6205E27B-BF9B-49B4-94C5-5D78078057C2}">
      <dgm:prSet custT="1"/>
      <dgm:spPr/>
      <dgm:t>
        <a:bodyPr/>
        <a:lstStyle/>
        <a:p>
          <a:r>
            <a:rPr lang="en-US" sz="1200" dirty="0"/>
            <a:t>Back up of all servers</a:t>
          </a:r>
        </a:p>
      </dgm:t>
    </dgm:pt>
    <dgm:pt modelId="{849BF9CD-52D4-4530-9467-FA0A7A108441}" type="parTrans" cxnId="{D222B859-ACA9-4BB4-B17A-56169D81FB90}">
      <dgm:prSet/>
      <dgm:spPr/>
      <dgm:t>
        <a:bodyPr/>
        <a:lstStyle/>
        <a:p>
          <a:endParaRPr lang="en-GB" sz="1600"/>
        </a:p>
      </dgm:t>
    </dgm:pt>
    <dgm:pt modelId="{6DC9CD89-FE2E-4E1A-AD15-3447C7DD528A}" type="sibTrans" cxnId="{D222B859-ACA9-4BB4-B17A-56169D81FB90}">
      <dgm:prSet/>
      <dgm:spPr/>
      <dgm:t>
        <a:bodyPr/>
        <a:lstStyle/>
        <a:p>
          <a:endParaRPr lang="en-GB"/>
        </a:p>
      </dgm:t>
    </dgm:pt>
    <dgm:pt modelId="{86EA858F-47B5-45A5-9B71-18D9787F193F}">
      <dgm:prSet custT="1"/>
      <dgm:spPr/>
      <dgm:t>
        <a:bodyPr/>
        <a:lstStyle/>
        <a:p>
          <a:r>
            <a:rPr lang="en-US" sz="1200" dirty="0"/>
            <a:t>UPS for all network devices and servers</a:t>
          </a:r>
        </a:p>
      </dgm:t>
    </dgm:pt>
    <dgm:pt modelId="{7DCFF71E-BAFC-4D95-9B99-D72FEA10BE09}" type="parTrans" cxnId="{36B585C2-802E-4612-8893-426D47D7787F}">
      <dgm:prSet/>
      <dgm:spPr/>
      <dgm:t>
        <a:bodyPr/>
        <a:lstStyle/>
        <a:p>
          <a:endParaRPr lang="en-GB" sz="1600"/>
        </a:p>
      </dgm:t>
    </dgm:pt>
    <dgm:pt modelId="{14DCF010-A603-4FE3-90ED-194B9DC3B4D9}" type="sibTrans" cxnId="{36B585C2-802E-4612-8893-426D47D7787F}">
      <dgm:prSet/>
      <dgm:spPr/>
      <dgm:t>
        <a:bodyPr/>
        <a:lstStyle/>
        <a:p>
          <a:endParaRPr lang="en-GB"/>
        </a:p>
      </dgm:t>
    </dgm:pt>
    <dgm:pt modelId="{BF27E948-05AB-4A99-B234-C1FED9320633}">
      <dgm:prSet custT="1"/>
      <dgm:spPr/>
      <dgm:t>
        <a:bodyPr/>
        <a:lstStyle/>
        <a:p>
          <a:r>
            <a:rPr lang="en-US" sz="1400" dirty="0"/>
            <a:t>Servers</a:t>
          </a:r>
        </a:p>
      </dgm:t>
    </dgm:pt>
    <dgm:pt modelId="{5353015C-154A-4BC1-B7BC-3FAF00BC61C4}" type="parTrans" cxnId="{933E5F1C-6914-4A1C-8DC9-8AF9FD065903}">
      <dgm:prSet/>
      <dgm:spPr/>
      <dgm:t>
        <a:bodyPr/>
        <a:lstStyle/>
        <a:p>
          <a:endParaRPr lang="en-GB" sz="1600"/>
        </a:p>
      </dgm:t>
    </dgm:pt>
    <dgm:pt modelId="{6CECB3FB-C196-4267-A21F-C8E051D7641B}" type="sibTrans" cxnId="{933E5F1C-6914-4A1C-8DC9-8AF9FD065903}">
      <dgm:prSet/>
      <dgm:spPr/>
      <dgm:t>
        <a:bodyPr/>
        <a:lstStyle/>
        <a:p>
          <a:endParaRPr lang="en-GB"/>
        </a:p>
      </dgm:t>
    </dgm:pt>
    <dgm:pt modelId="{244E67C8-3B01-4D66-9F5A-9201018DBDFB}">
      <dgm:prSet custT="1"/>
      <dgm:spPr/>
      <dgm:t>
        <a:bodyPr/>
        <a:lstStyle/>
        <a:p>
          <a:r>
            <a:rPr lang="en-US" sz="1400" dirty="0"/>
            <a:t>Physical Servers</a:t>
          </a:r>
        </a:p>
      </dgm:t>
    </dgm:pt>
    <dgm:pt modelId="{F72C12EF-3548-4DB9-8B0B-D39942431F4D}" type="parTrans" cxnId="{A3250F94-5659-4BA2-986D-2784E1C01E8C}">
      <dgm:prSet/>
      <dgm:spPr/>
      <dgm:t>
        <a:bodyPr/>
        <a:lstStyle/>
        <a:p>
          <a:endParaRPr lang="en-GB" sz="1600"/>
        </a:p>
      </dgm:t>
    </dgm:pt>
    <dgm:pt modelId="{E5508E20-83D4-4FFD-AAA0-4472BCA658CD}" type="sibTrans" cxnId="{A3250F94-5659-4BA2-986D-2784E1C01E8C}">
      <dgm:prSet/>
      <dgm:spPr/>
      <dgm:t>
        <a:bodyPr/>
        <a:lstStyle/>
        <a:p>
          <a:endParaRPr lang="en-GB"/>
        </a:p>
      </dgm:t>
    </dgm:pt>
    <dgm:pt modelId="{E193BDDC-F362-413A-ADDC-9D3952568EDD}">
      <dgm:prSet custT="1"/>
      <dgm:spPr/>
      <dgm:t>
        <a:bodyPr/>
        <a:lstStyle/>
        <a:p>
          <a:r>
            <a:rPr lang="en-US" sz="1400" dirty="0"/>
            <a:t>Virtual Server</a:t>
          </a:r>
        </a:p>
      </dgm:t>
    </dgm:pt>
    <dgm:pt modelId="{04AD1F8B-3F12-4CC7-BCAD-1A02BC828752}" type="parTrans" cxnId="{D3C3DE02-F8F9-4FD3-A985-3172060EF9F1}">
      <dgm:prSet/>
      <dgm:spPr/>
      <dgm:t>
        <a:bodyPr/>
        <a:lstStyle/>
        <a:p>
          <a:endParaRPr lang="en-GB" sz="1600"/>
        </a:p>
      </dgm:t>
    </dgm:pt>
    <dgm:pt modelId="{F5629865-3691-4C96-B0D5-E8BCD7F1B0E6}" type="sibTrans" cxnId="{D3C3DE02-F8F9-4FD3-A985-3172060EF9F1}">
      <dgm:prSet/>
      <dgm:spPr/>
      <dgm:t>
        <a:bodyPr/>
        <a:lstStyle/>
        <a:p>
          <a:endParaRPr lang="en-GB"/>
        </a:p>
      </dgm:t>
    </dgm:pt>
    <dgm:pt modelId="{9A53C027-AB51-4573-A0AB-7D17DB7D5007}">
      <dgm:prSet custT="1"/>
      <dgm:spPr/>
      <dgm:t>
        <a:bodyPr/>
        <a:lstStyle/>
        <a:p>
          <a:r>
            <a:rPr lang="en-US" sz="1200" dirty="0"/>
            <a:t>Time Server</a:t>
          </a:r>
        </a:p>
      </dgm:t>
    </dgm:pt>
    <dgm:pt modelId="{541F9279-D558-4D15-A9F6-E7183F9260DB}" type="parTrans" cxnId="{8E3B1B2E-28F1-4C7B-B748-F53A2A83FE53}">
      <dgm:prSet/>
      <dgm:spPr/>
      <dgm:t>
        <a:bodyPr/>
        <a:lstStyle/>
        <a:p>
          <a:endParaRPr lang="en-GB" sz="1600"/>
        </a:p>
      </dgm:t>
    </dgm:pt>
    <dgm:pt modelId="{F5B25C5A-58F2-449C-8FE3-DD01E94ED889}" type="sibTrans" cxnId="{8E3B1B2E-28F1-4C7B-B748-F53A2A83FE53}">
      <dgm:prSet/>
      <dgm:spPr/>
      <dgm:t>
        <a:bodyPr/>
        <a:lstStyle/>
        <a:p>
          <a:endParaRPr lang="en-GB"/>
        </a:p>
      </dgm:t>
    </dgm:pt>
    <dgm:pt modelId="{8E25519A-D41E-45BF-B9F1-1F6C5DA416FF}">
      <dgm:prSet custT="1"/>
      <dgm:spPr/>
      <dgm:t>
        <a:bodyPr/>
        <a:lstStyle/>
        <a:p>
          <a:r>
            <a:rPr lang="en-US" sz="1200" dirty="0"/>
            <a:t>Time for Server and Phones</a:t>
          </a:r>
        </a:p>
      </dgm:t>
    </dgm:pt>
    <dgm:pt modelId="{8A87BEE5-74BD-48CA-B9F5-5845F0F185D6}" type="parTrans" cxnId="{BB7B3A01-67C5-496E-A31A-C73D8C0A40F4}">
      <dgm:prSet/>
      <dgm:spPr/>
      <dgm:t>
        <a:bodyPr/>
        <a:lstStyle/>
        <a:p>
          <a:endParaRPr lang="en-GB" sz="1600"/>
        </a:p>
      </dgm:t>
    </dgm:pt>
    <dgm:pt modelId="{CE0CEE86-9702-4ECD-AD3E-11CC1FA00487}" type="sibTrans" cxnId="{BB7B3A01-67C5-496E-A31A-C73D8C0A40F4}">
      <dgm:prSet/>
      <dgm:spPr/>
      <dgm:t>
        <a:bodyPr/>
        <a:lstStyle/>
        <a:p>
          <a:endParaRPr lang="en-GB"/>
        </a:p>
      </dgm:t>
    </dgm:pt>
    <dgm:pt modelId="{32A6AB58-2E02-4673-8183-5B7F7C2439A6}">
      <dgm:prSet custT="1"/>
      <dgm:spPr/>
      <dgm:t>
        <a:bodyPr/>
        <a:lstStyle/>
        <a:p>
          <a:r>
            <a:rPr lang="en-US" sz="1200" dirty="0"/>
            <a:t>Backup Servers</a:t>
          </a:r>
        </a:p>
      </dgm:t>
    </dgm:pt>
    <dgm:pt modelId="{45CAC2FC-2E29-4D0E-8AE6-81A0F890C2A9}" type="sibTrans" cxnId="{BF0EAF37-A75C-4927-99D6-E7E33BF20682}">
      <dgm:prSet/>
      <dgm:spPr/>
      <dgm:t>
        <a:bodyPr/>
        <a:lstStyle/>
        <a:p>
          <a:endParaRPr lang="en-GB"/>
        </a:p>
      </dgm:t>
    </dgm:pt>
    <dgm:pt modelId="{8EAF09E0-A7F2-4E10-91B1-36956B41C3DD}" type="parTrans" cxnId="{BF0EAF37-A75C-4927-99D6-E7E33BF20682}">
      <dgm:prSet/>
      <dgm:spPr/>
      <dgm:t>
        <a:bodyPr/>
        <a:lstStyle/>
        <a:p>
          <a:endParaRPr lang="en-GB" sz="1600"/>
        </a:p>
      </dgm:t>
    </dgm:pt>
    <dgm:pt modelId="{6E5810D5-EE84-4890-AA62-59050132B09A}">
      <dgm:prSet custT="1"/>
      <dgm:spPr/>
      <dgm:t>
        <a:bodyPr/>
        <a:lstStyle/>
        <a:p>
          <a:r>
            <a:rPr lang="en-US" sz="1400" dirty="0"/>
            <a:t>Henley Host 1</a:t>
          </a:r>
        </a:p>
      </dgm:t>
    </dgm:pt>
    <dgm:pt modelId="{8AEECE34-4EEA-404C-B7C6-9A0444168625}" type="parTrans" cxnId="{ECBF8CE4-788F-4FFB-B59D-1BAAAEE9AC12}">
      <dgm:prSet/>
      <dgm:spPr/>
      <dgm:t>
        <a:bodyPr/>
        <a:lstStyle/>
        <a:p>
          <a:endParaRPr lang="en-GB" sz="1600"/>
        </a:p>
      </dgm:t>
    </dgm:pt>
    <dgm:pt modelId="{973DA18C-9A62-4039-AD60-B6E8B820CD03}" type="sibTrans" cxnId="{ECBF8CE4-788F-4FFB-B59D-1BAAAEE9AC12}">
      <dgm:prSet/>
      <dgm:spPr/>
      <dgm:t>
        <a:bodyPr/>
        <a:lstStyle/>
        <a:p>
          <a:endParaRPr lang="en-GB"/>
        </a:p>
      </dgm:t>
    </dgm:pt>
    <dgm:pt modelId="{22B7D939-3EC3-4BDD-A530-DD79B975043D}">
      <dgm:prSet custT="1"/>
      <dgm:spPr/>
      <dgm:t>
        <a:bodyPr/>
        <a:lstStyle/>
        <a:p>
          <a:r>
            <a:rPr lang="en-US" sz="1200" dirty="0"/>
            <a:t>Domain</a:t>
          </a:r>
        </a:p>
      </dgm:t>
    </dgm:pt>
    <dgm:pt modelId="{144DC28B-4BA0-47FC-8B96-4AEA2B85BDCA}" type="sibTrans" cxnId="{489C0C7A-ED01-4E08-B826-E0F7B82CEC44}">
      <dgm:prSet/>
      <dgm:spPr/>
      <dgm:t>
        <a:bodyPr/>
        <a:lstStyle/>
        <a:p>
          <a:endParaRPr lang="en-GB"/>
        </a:p>
      </dgm:t>
    </dgm:pt>
    <dgm:pt modelId="{2D87E4E2-A7BF-4BF5-9BCC-D8886BF995BA}" type="parTrans" cxnId="{489C0C7A-ED01-4E08-B826-E0F7B82CEC44}">
      <dgm:prSet/>
      <dgm:spPr/>
      <dgm:t>
        <a:bodyPr/>
        <a:lstStyle/>
        <a:p>
          <a:endParaRPr lang="en-GB" sz="1600"/>
        </a:p>
      </dgm:t>
    </dgm:pt>
    <dgm:pt modelId="{962FA689-01C9-4001-867B-FA9E8819485F}">
      <dgm:prSet custT="1"/>
      <dgm:spPr/>
      <dgm:t>
        <a:bodyPr/>
        <a:lstStyle/>
        <a:p>
          <a:r>
            <a:rPr lang="en-US" sz="1400" dirty="0"/>
            <a:t>Henley Host 2</a:t>
          </a:r>
        </a:p>
      </dgm:t>
    </dgm:pt>
    <dgm:pt modelId="{733969A7-6646-42DA-8B76-1906EB338684}" type="parTrans" cxnId="{385FB68A-1353-4568-BF9C-CB45D613B9BA}">
      <dgm:prSet/>
      <dgm:spPr/>
      <dgm:t>
        <a:bodyPr/>
        <a:lstStyle/>
        <a:p>
          <a:endParaRPr lang="en-GB" sz="1600"/>
        </a:p>
      </dgm:t>
    </dgm:pt>
    <dgm:pt modelId="{48E75870-3C0E-4B4E-AD0B-2A23D3D920A9}" type="sibTrans" cxnId="{385FB68A-1353-4568-BF9C-CB45D613B9BA}">
      <dgm:prSet/>
      <dgm:spPr/>
      <dgm:t>
        <a:bodyPr/>
        <a:lstStyle/>
        <a:p>
          <a:endParaRPr lang="en-GB"/>
        </a:p>
      </dgm:t>
    </dgm:pt>
    <dgm:pt modelId="{D1554F98-B476-42D2-81F3-21264AD8BA67}">
      <dgm:prSet custT="1"/>
      <dgm:spPr/>
      <dgm:t>
        <a:bodyPr/>
        <a:lstStyle/>
        <a:p>
          <a:r>
            <a:rPr lang="en-US" sz="1200" dirty="0"/>
            <a:t>Failover</a:t>
          </a:r>
        </a:p>
      </dgm:t>
    </dgm:pt>
    <dgm:pt modelId="{252C762D-CD8E-4330-B51D-943412B55831}" type="parTrans" cxnId="{3CE5E697-DBB5-4FCB-9176-442CBB8E8533}">
      <dgm:prSet/>
      <dgm:spPr/>
      <dgm:t>
        <a:bodyPr/>
        <a:lstStyle/>
        <a:p>
          <a:endParaRPr lang="en-GB" sz="1600"/>
        </a:p>
      </dgm:t>
    </dgm:pt>
    <dgm:pt modelId="{988577DF-D7BA-4E3A-B729-567393F3DC92}" type="sibTrans" cxnId="{3CE5E697-DBB5-4FCB-9176-442CBB8E8533}">
      <dgm:prSet/>
      <dgm:spPr/>
      <dgm:t>
        <a:bodyPr/>
        <a:lstStyle/>
        <a:p>
          <a:endParaRPr lang="en-GB"/>
        </a:p>
      </dgm:t>
    </dgm:pt>
    <dgm:pt modelId="{B4DAA43F-0CBF-47A8-8183-1819915CA110}">
      <dgm:prSet custT="1"/>
      <dgm:spPr/>
      <dgm:t>
        <a:bodyPr/>
        <a:lstStyle/>
        <a:p>
          <a:r>
            <a:rPr lang="en-US" sz="1200" dirty="0"/>
            <a:t>Lease Line</a:t>
          </a:r>
        </a:p>
      </dgm:t>
    </dgm:pt>
    <dgm:pt modelId="{4F2C3A05-1FC7-4BF7-9FA6-15F8F5E7C6C8}" type="parTrans" cxnId="{57444866-060B-4D80-B863-B339E86767D3}">
      <dgm:prSet/>
      <dgm:spPr/>
      <dgm:t>
        <a:bodyPr/>
        <a:lstStyle/>
        <a:p>
          <a:endParaRPr lang="en-GB" sz="1600"/>
        </a:p>
      </dgm:t>
    </dgm:pt>
    <dgm:pt modelId="{E92610DD-1C5C-4B31-A6B7-772BF7F83188}" type="sibTrans" cxnId="{57444866-060B-4D80-B863-B339E86767D3}">
      <dgm:prSet/>
      <dgm:spPr/>
      <dgm:t>
        <a:bodyPr/>
        <a:lstStyle/>
        <a:p>
          <a:endParaRPr lang="en-GB"/>
        </a:p>
      </dgm:t>
    </dgm:pt>
    <dgm:pt modelId="{EDEBA910-250B-424E-9E83-CE50288A2023}">
      <dgm:prSet custT="1"/>
      <dgm:spPr/>
      <dgm:t>
        <a:bodyPr/>
        <a:lstStyle/>
        <a:p>
          <a:r>
            <a:rPr lang="en-US" sz="1200" dirty="0"/>
            <a:t>EE Broadband</a:t>
          </a:r>
        </a:p>
      </dgm:t>
    </dgm:pt>
    <dgm:pt modelId="{5AF81F5B-B155-4E73-80EE-22A863EEAEAB}" type="parTrans" cxnId="{4C81B9F4-DE01-4BE3-85C0-E98EEFFB3F90}">
      <dgm:prSet/>
      <dgm:spPr/>
      <dgm:t>
        <a:bodyPr/>
        <a:lstStyle/>
        <a:p>
          <a:endParaRPr lang="en-GB" sz="1600"/>
        </a:p>
      </dgm:t>
    </dgm:pt>
    <dgm:pt modelId="{92111C77-2988-436A-B97A-8A02A68B86DC}" type="sibTrans" cxnId="{4C81B9F4-DE01-4BE3-85C0-E98EEFFB3F90}">
      <dgm:prSet/>
      <dgm:spPr/>
      <dgm:t>
        <a:bodyPr/>
        <a:lstStyle/>
        <a:p>
          <a:endParaRPr lang="en-GB"/>
        </a:p>
      </dgm:t>
    </dgm:pt>
    <dgm:pt modelId="{87096A97-D5C5-4D32-B988-9E3ECA89BBF1}" type="pres">
      <dgm:prSet presAssocID="{05317A65-8390-4E3C-8A24-9C1005BCEABA}" presName="Name0" presStyleCnt="0">
        <dgm:presLayoutVars>
          <dgm:orgChart val="1"/>
          <dgm:chPref val="1"/>
          <dgm:dir/>
          <dgm:animOne val="branch"/>
          <dgm:animLvl val="lvl"/>
          <dgm:resizeHandles/>
        </dgm:presLayoutVars>
      </dgm:prSet>
      <dgm:spPr/>
    </dgm:pt>
    <dgm:pt modelId="{67D70443-B925-4E77-A01A-011F19491064}" type="pres">
      <dgm:prSet presAssocID="{01B965F8-E325-43B3-80B3-B9D1E0388BA4}" presName="hierRoot1" presStyleCnt="0">
        <dgm:presLayoutVars>
          <dgm:hierBranch val="init"/>
        </dgm:presLayoutVars>
      </dgm:prSet>
      <dgm:spPr/>
    </dgm:pt>
    <dgm:pt modelId="{FB2C6C63-F294-477D-8F95-8E3CD8FBA24F}" type="pres">
      <dgm:prSet presAssocID="{01B965F8-E325-43B3-80B3-B9D1E0388BA4}" presName="rootComposite1" presStyleCnt="0"/>
      <dgm:spPr/>
    </dgm:pt>
    <dgm:pt modelId="{686BAE5C-7346-41CD-AD9C-DC387370EF0B}" type="pres">
      <dgm:prSet presAssocID="{01B965F8-E325-43B3-80B3-B9D1E0388BA4}" presName="rootText1" presStyleLbl="alignAcc1" presStyleIdx="0" presStyleCnt="0" custScaleX="218801" custScaleY="159969">
        <dgm:presLayoutVars>
          <dgm:chPref val="3"/>
        </dgm:presLayoutVars>
      </dgm:prSet>
      <dgm:spPr/>
    </dgm:pt>
    <dgm:pt modelId="{2E2547DF-4201-474D-BCE6-D26DEE867089}" type="pres">
      <dgm:prSet presAssocID="{01B965F8-E325-43B3-80B3-B9D1E0388BA4}" presName="topArc1" presStyleLbl="parChTrans1D1" presStyleIdx="0" presStyleCnt="70"/>
      <dgm:spPr/>
    </dgm:pt>
    <dgm:pt modelId="{1D087242-7A98-4768-84CA-820ADEBE95EA}" type="pres">
      <dgm:prSet presAssocID="{01B965F8-E325-43B3-80B3-B9D1E0388BA4}" presName="bottomArc1" presStyleLbl="parChTrans1D1" presStyleIdx="1" presStyleCnt="70"/>
      <dgm:spPr/>
    </dgm:pt>
    <dgm:pt modelId="{2B7E5B37-3BCA-4B2A-9610-B84B8E7AE49C}" type="pres">
      <dgm:prSet presAssocID="{01B965F8-E325-43B3-80B3-B9D1E0388BA4}" presName="topConnNode1" presStyleLbl="node1" presStyleIdx="0" presStyleCnt="0"/>
      <dgm:spPr/>
    </dgm:pt>
    <dgm:pt modelId="{C087D7F9-6A88-4029-BA38-9A113AC8B415}" type="pres">
      <dgm:prSet presAssocID="{01B965F8-E325-43B3-80B3-B9D1E0388BA4}" presName="hierChild2" presStyleCnt="0"/>
      <dgm:spPr/>
    </dgm:pt>
    <dgm:pt modelId="{7916853D-C4E5-4DFA-8009-FFDEA0036740}" type="pres">
      <dgm:prSet presAssocID="{5353015C-154A-4BC1-B7BC-3FAF00BC61C4}" presName="Name28" presStyleLbl="parChTrans1D2" presStyleIdx="0" presStyleCnt="8"/>
      <dgm:spPr/>
    </dgm:pt>
    <dgm:pt modelId="{E9FAAFFC-C651-4566-9CB1-6BB53F583D99}" type="pres">
      <dgm:prSet presAssocID="{BF27E948-05AB-4A99-B234-C1FED9320633}" presName="hierRoot2" presStyleCnt="0">
        <dgm:presLayoutVars>
          <dgm:hierBranch val="init"/>
        </dgm:presLayoutVars>
      </dgm:prSet>
      <dgm:spPr/>
    </dgm:pt>
    <dgm:pt modelId="{1DC9E597-3A8A-43B9-A531-6B1C05412664}" type="pres">
      <dgm:prSet presAssocID="{BF27E948-05AB-4A99-B234-C1FED9320633}" presName="rootComposite2" presStyleCnt="0"/>
      <dgm:spPr/>
    </dgm:pt>
    <dgm:pt modelId="{85840C9D-2770-40D1-AD06-57DA133CDC7A}" type="pres">
      <dgm:prSet presAssocID="{BF27E948-05AB-4A99-B234-C1FED9320633}" presName="rootText2" presStyleLbl="alignAcc1" presStyleIdx="0" presStyleCnt="0">
        <dgm:presLayoutVars>
          <dgm:chPref val="3"/>
        </dgm:presLayoutVars>
      </dgm:prSet>
      <dgm:spPr/>
    </dgm:pt>
    <dgm:pt modelId="{BA303086-E1D8-499E-A599-E6C00287DFED}" type="pres">
      <dgm:prSet presAssocID="{BF27E948-05AB-4A99-B234-C1FED9320633}" presName="topArc2" presStyleLbl="parChTrans1D1" presStyleIdx="2" presStyleCnt="70"/>
      <dgm:spPr/>
    </dgm:pt>
    <dgm:pt modelId="{140B0689-73D7-4366-85F8-F0686D933D5D}" type="pres">
      <dgm:prSet presAssocID="{BF27E948-05AB-4A99-B234-C1FED9320633}" presName="bottomArc2" presStyleLbl="parChTrans1D1" presStyleIdx="3" presStyleCnt="70"/>
      <dgm:spPr/>
    </dgm:pt>
    <dgm:pt modelId="{6E9612FA-E827-4EE2-916D-7EAFC14821CE}" type="pres">
      <dgm:prSet presAssocID="{BF27E948-05AB-4A99-B234-C1FED9320633}" presName="topConnNode2" presStyleLbl="node2" presStyleIdx="0" presStyleCnt="0"/>
      <dgm:spPr/>
    </dgm:pt>
    <dgm:pt modelId="{15E132C1-0176-40E6-A4B8-B40AF2BC7CFC}" type="pres">
      <dgm:prSet presAssocID="{BF27E948-05AB-4A99-B234-C1FED9320633}" presName="hierChild4" presStyleCnt="0"/>
      <dgm:spPr/>
    </dgm:pt>
    <dgm:pt modelId="{30263EA2-0B64-427D-AE15-B88339B8AB08}" type="pres">
      <dgm:prSet presAssocID="{F72C12EF-3548-4DB9-8B0B-D39942431F4D}" presName="Name28" presStyleLbl="parChTrans1D3" presStyleIdx="0" presStyleCnt="15"/>
      <dgm:spPr/>
    </dgm:pt>
    <dgm:pt modelId="{6160B77F-4474-487B-8247-B109481EB31F}" type="pres">
      <dgm:prSet presAssocID="{244E67C8-3B01-4D66-9F5A-9201018DBDFB}" presName="hierRoot2" presStyleCnt="0">
        <dgm:presLayoutVars>
          <dgm:hierBranch val="init"/>
        </dgm:presLayoutVars>
      </dgm:prSet>
      <dgm:spPr/>
    </dgm:pt>
    <dgm:pt modelId="{1F3BB728-48A2-483F-AF69-E098D7CEB530}" type="pres">
      <dgm:prSet presAssocID="{244E67C8-3B01-4D66-9F5A-9201018DBDFB}" presName="rootComposite2" presStyleCnt="0"/>
      <dgm:spPr/>
    </dgm:pt>
    <dgm:pt modelId="{D350C69D-E620-45B8-ADD6-2CC63B99AC60}" type="pres">
      <dgm:prSet presAssocID="{244E67C8-3B01-4D66-9F5A-9201018DBDFB}" presName="rootText2" presStyleLbl="alignAcc1" presStyleIdx="0" presStyleCnt="0">
        <dgm:presLayoutVars>
          <dgm:chPref val="3"/>
        </dgm:presLayoutVars>
      </dgm:prSet>
      <dgm:spPr/>
    </dgm:pt>
    <dgm:pt modelId="{0472620A-822C-4A4E-B248-DD7FD9F5542F}" type="pres">
      <dgm:prSet presAssocID="{244E67C8-3B01-4D66-9F5A-9201018DBDFB}" presName="topArc2" presStyleLbl="parChTrans1D1" presStyleIdx="4" presStyleCnt="70"/>
      <dgm:spPr/>
    </dgm:pt>
    <dgm:pt modelId="{0DC00FDE-32FD-4644-B7C1-70300D50B3C7}" type="pres">
      <dgm:prSet presAssocID="{244E67C8-3B01-4D66-9F5A-9201018DBDFB}" presName="bottomArc2" presStyleLbl="parChTrans1D1" presStyleIdx="5" presStyleCnt="70"/>
      <dgm:spPr/>
    </dgm:pt>
    <dgm:pt modelId="{26BF158B-D112-4ABC-8C6C-5F81DCA2D685}" type="pres">
      <dgm:prSet presAssocID="{244E67C8-3B01-4D66-9F5A-9201018DBDFB}" presName="topConnNode2" presStyleLbl="node3" presStyleIdx="0" presStyleCnt="0"/>
      <dgm:spPr/>
    </dgm:pt>
    <dgm:pt modelId="{DD604E7D-33B6-4D1C-8B0E-777832C03F3C}" type="pres">
      <dgm:prSet presAssocID="{244E67C8-3B01-4D66-9F5A-9201018DBDFB}" presName="hierChild4" presStyleCnt="0"/>
      <dgm:spPr/>
    </dgm:pt>
    <dgm:pt modelId="{FF29B6F1-F175-4C45-A0EF-5706D7C8896F}" type="pres">
      <dgm:prSet presAssocID="{8AEECE34-4EEA-404C-B7C6-9A0444168625}" presName="Name28" presStyleLbl="parChTrans1D4" presStyleIdx="0" presStyleCnt="11"/>
      <dgm:spPr/>
    </dgm:pt>
    <dgm:pt modelId="{EF0410B5-4F1C-4E27-A119-3FD3D9251EC8}" type="pres">
      <dgm:prSet presAssocID="{6E5810D5-EE84-4890-AA62-59050132B09A}" presName="hierRoot2" presStyleCnt="0">
        <dgm:presLayoutVars>
          <dgm:hierBranch val="init"/>
        </dgm:presLayoutVars>
      </dgm:prSet>
      <dgm:spPr/>
    </dgm:pt>
    <dgm:pt modelId="{0BE98B50-F82A-4639-B554-79A396FF03C6}" type="pres">
      <dgm:prSet presAssocID="{6E5810D5-EE84-4890-AA62-59050132B09A}" presName="rootComposite2" presStyleCnt="0"/>
      <dgm:spPr/>
    </dgm:pt>
    <dgm:pt modelId="{4FBD70BF-DDB8-4AB1-92FA-7699057DE45E}" type="pres">
      <dgm:prSet presAssocID="{6E5810D5-EE84-4890-AA62-59050132B09A}" presName="rootText2" presStyleLbl="alignAcc1" presStyleIdx="0" presStyleCnt="0">
        <dgm:presLayoutVars>
          <dgm:chPref val="3"/>
        </dgm:presLayoutVars>
      </dgm:prSet>
      <dgm:spPr/>
    </dgm:pt>
    <dgm:pt modelId="{A7CC829E-D6AC-4047-ADA8-1967837E2ED0}" type="pres">
      <dgm:prSet presAssocID="{6E5810D5-EE84-4890-AA62-59050132B09A}" presName="topArc2" presStyleLbl="parChTrans1D1" presStyleIdx="6" presStyleCnt="70"/>
      <dgm:spPr/>
    </dgm:pt>
    <dgm:pt modelId="{382A6FA9-9A86-42BC-ACF9-8A5B2C34A260}" type="pres">
      <dgm:prSet presAssocID="{6E5810D5-EE84-4890-AA62-59050132B09A}" presName="bottomArc2" presStyleLbl="parChTrans1D1" presStyleIdx="7" presStyleCnt="70"/>
      <dgm:spPr/>
    </dgm:pt>
    <dgm:pt modelId="{EA56B87A-1DB2-4AAB-815B-1C1DB32364E6}" type="pres">
      <dgm:prSet presAssocID="{6E5810D5-EE84-4890-AA62-59050132B09A}" presName="topConnNode2" presStyleLbl="node4" presStyleIdx="0" presStyleCnt="0"/>
      <dgm:spPr/>
    </dgm:pt>
    <dgm:pt modelId="{D4C512E6-8DE5-473B-951E-F156F77BBC5C}" type="pres">
      <dgm:prSet presAssocID="{6E5810D5-EE84-4890-AA62-59050132B09A}" presName="hierChild4" presStyleCnt="0"/>
      <dgm:spPr/>
    </dgm:pt>
    <dgm:pt modelId="{96844D08-BFCE-4431-AE1E-A03FA732EC5C}" type="pres">
      <dgm:prSet presAssocID="{6E5810D5-EE84-4890-AA62-59050132B09A}" presName="hierChild5" presStyleCnt="0"/>
      <dgm:spPr/>
    </dgm:pt>
    <dgm:pt modelId="{45E6982D-97B6-43A1-B7B7-04EAECEE2EB9}" type="pres">
      <dgm:prSet presAssocID="{733969A7-6646-42DA-8B76-1906EB338684}" presName="Name28" presStyleLbl="parChTrans1D4" presStyleIdx="1" presStyleCnt="11"/>
      <dgm:spPr/>
    </dgm:pt>
    <dgm:pt modelId="{8F59F209-2727-4FFE-84EE-015383700894}" type="pres">
      <dgm:prSet presAssocID="{962FA689-01C9-4001-867B-FA9E8819485F}" presName="hierRoot2" presStyleCnt="0">
        <dgm:presLayoutVars>
          <dgm:hierBranch val="init"/>
        </dgm:presLayoutVars>
      </dgm:prSet>
      <dgm:spPr/>
    </dgm:pt>
    <dgm:pt modelId="{A5491209-8861-4EB2-94E1-A472C7AF1D4A}" type="pres">
      <dgm:prSet presAssocID="{962FA689-01C9-4001-867B-FA9E8819485F}" presName="rootComposite2" presStyleCnt="0"/>
      <dgm:spPr/>
    </dgm:pt>
    <dgm:pt modelId="{236E03BD-85A2-42DE-9A23-7CBCA906F7E6}" type="pres">
      <dgm:prSet presAssocID="{962FA689-01C9-4001-867B-FA9E8819485F}" presName="rootText2" presStyleLbl="alignAcc1" presStyleIdx="0" presStyleCnt="0">
        <dgm:presLayoutVars>
          <dgm:chPref val="3"/>
        </dgm:presLayoutVars>
      </dgm:prSet>
      <dgm:spPr/>
    </dgm:pt>
    <dgm:pt modelId="{8C148BC4-C47E-4699-8FAA-1B0846F14552}" type="pres">
      <dgm:prSet presAssocID="{962FA689-01C9-4001-867B-FA9E8819485F}" presName="topArc2" presStyleLbl="parChTrans1D1" presStyleIdx="8" presStyleCnt="70"/>
      <dgm:spPr/>
    </dgm:pt>
    <dgm:pt modelId="{A770F1FB-D260-4E58-AE6D-63C751441D0B}" type="pres">
      <dgm:prSet presAssocID="{962FA689-01C9-4001-867B-FA9E8819485F}" presName="bottomArc2" presStyleLbl="parChTrans1D1" presStyleIdx="9" presStyleCnt="70"/>
      <dgm:spPr/>
    </dgm:pt>
    <dgm:pt modelId="{D737F7AA-DE28-4954-B6E5-B1890A4D080D}" type="pres">
      <dgm:prSet presAssocID="{962FA689-01C9-4001-867B-FA9E8819485F}" presName="topConnNode2" presStyleLbl="node4" presStyleIdx="0" presStyleCnt="0"/>
      <dgm:spPr/>
    </dgm:pt>
    <dgm:pt modelId="{06C99468-DB30-4313-8B4B-0EDB8796CE80}" type="pres">
      <dgm:prSet presAssocID="{962FA689-01C9-4001-867B-FA9E8819485F}" presName="hierChild4" presStyleCnt="0"/>
      <dgm:spPr/>
    </dgm:pt>
    <dgm:pt modelId="{DBD7EA0D-0A42-48AB-927E-017395C720E0}" type="pres">
      <dgm:prSet presAssocID="{962FA689-01C9-4001-867B-FA9E8819485F}" presName="hierChild5" presStyleCnt="0"/>
      <dgm:spPr/>
    </dgm:pt>
    <dgm:pt modelId="{0CC89A93-619F-4D6B-8874-7838F372DFE9}" type="pres">
      <dgm:prSet presAssocID="{244E67C8-3B01-4D66-9F5A-9201018DBDFB}" presName="hierChild5" presStyleCnt="0"/>
      <dgm:spPr/>
    </dgm:pt>
    <dgm:pt modelId="{7A3492F7-138F-4CAC-8E71-8B8856F96829}" type="pres">
      <dgm:prSet presAssocID="{04AD1F8B-3F12-4CC7-BCAD-1A02BC828752}" presName="Name28" presStyleLbl="parChTrans1D3" presStyleIdx="1" presStyleCnt="15"/>
      <dgm:spPr/>
    </dgm:pt>
    <dgm:pt modelId="{2E44D3D6-7DFF-4B77-8814-ED364DB30F16}" type="pres">
      <dgm:prSet presAssocID="{E193BDDC-F362-413A-ADDC-9D3952568EDD}" presName="hierRoot2" presStyleCnt="0">
        <dgm:presLayoutVars>
          <dgm:hierBranch val="init"/>
        </dgm:presLayoutVars>
      </dgm:prSet>
      <dgm:spPr/>
    </dgm:pt>
    <dgm:pt modelId="{489F0C41-B23F-4352-B8C3-08C8A9B0D86D}" type="pres">
      <dgm:prSet presAssocID="{E193BDDC-F362-413A-ADDC-9D3952568EDD}" presName="rootComposite2" presStyleCnt="0"/>
      <dgm:spPr/>
    </dgm:pt>
    <dgm:pt modelId="{B806EDC5-52FE-4476-B10E-5E3BAB22E251}" type="pres">
      <dgm:prSet presAssocID="{E193BDDC-F362-413A-ADDC-9D3952568EDD}" presName="rootText2" presStyleLbl="alignAcc1" presStyleIdx="0" presStyleCnt="0">
        <dgm:presLayoutVars>
          <dgm:chPref val="3"/>
        </dgm:presLayoutVars>
      </dgm:prSet>
      <dgm:spPr/>
    </dgm:pt>
    <dgm:pt modelId="{FF0734BE-DCC5-416B-8F33-C3DFA3E1D448}" type="pres">
      <dgm:prSet presAssocID="{E193BDDC-F362-413A-ADDC-9D3952568EDD}" presName="topArc2" presStyleLbl="parChTrans1D1" presStyleIdx="10" presStyleCnt="70"/>
      <dgm:spPr/>
    </dgm:pt>
    <dgm:pt modelId="{4C100B09-4C2C-481B-89E6-C8CD009F0499}" type="pres">
      <dgm:prSet presAssocID="{E193BDDC-F362-413A-ADDC-9D3952568EDD}" presName="bottomArc2" presStyleLbl="parChTrans1D1" presStyleIdx="11" presStyleCnt="70"/>
      <dgm:spPr/>
    </dgm:pt>
    <dgm:pt modelId="{57A48711-08B5-4FB4-84B1-5584DAA51C8E}" type="pres">
      <dgm:prSet presAssocID="{E193BDDC-F362-413A-ADDC-9D3952568EDD}" presName="topConnNode2" presStyleLbl="node3" presStyleIdx="0" presStyleCnt="0"/>
      <dgm:spPr/>
    </dgm:pt>
    <dgm:pt modelId="{5ED11ABE-E74B-4D38-9BD7-70F41117A2B7}" type="pres">
      <dgm:prSet presAssocID="{E193BDDC-F362-413A-ADDC-9D3952568EDD}" presName="hierChild4" presStyleCnt="0"/>
      <dgm:spPr/>
    </dgm:pt>
    <dgm:pt modelId="{9AC07E1C-4419-495C-9160-D055ED45DA39}" type="pres">
      <dgm:prSet presAssocID="{E193BDDC-F362-413A-ADDC-9D3952568EDD}" presName="hierChild5" presStyleCnt="0"/>
      <dgm:spPr/>
    </dgm:pt>
    <dgm:pt modelId="{7891F573-8C97-4F18-9602-CE37829F6301}" type="pres">
      <dgm:prSet presAssocID="{BF27E948-05AB-4A99-B234-C1FED9320633}" presName="hierChild5" presStyleCnt="0"/>
      <dgm:spPr/>
    </dgm:pt>
    <dgm:pt modelId="{17246198-FA88-402D-AA0A-AC875C91FE9F}" type="pres">
      <dgm:prSet presAssocID="{2D87E4E2-A7BF-4BF5-9BCC-D8886BF995BA}" presName="Name28" presStyleLbl="parChTrans1D2" presStyleIdx="1" presStyleCnt="8"/>
      <dgm:spPr/>
    </dgm:pt>
    <dgm:pt modelId="{A095059B-4134-48D3-BE95-FEC249A1560F}" type="pres">
      <dgm:prSet presAssocID="{22B7D939-3EC3-4BDD-A530-DD79B975043D}" presName="hierRoot2" presStyleCnt="0">
        <dgm:presLayoutVars>
          <dgm:hierBranch val="init"/>
        </dgm:presLayoutVars>
      </dgm:prSet>
      <dgm:spPr/>
    </dgm:pt>
    <dgm:pt modelId="{15CE8F9D-47BD-417A-B4A8-C10290E63C32}" type="pres">
      <dgm:prSet presAssocID="{22B7D939-3EC3-4BDD-A530-DD79B975043D}" presName="rootComposite2" presStyleCnt="0"/>
      <dgm:spPr/>
    </dgm:pt>
    <dgm:pt modelId="{5BA90CBB-DADA-43F2-A24F-DF5CF8156AF9}" type="pres">
      <dgm:prSet presAssocID="{22B7D939-3EC3-4BDD-A530-DD79B975043D}" presName="rootText2" presStyleLbl="alignAcc1" presStyleIdx="0" presStyleCnt="0">
        <dgm:presLayoutVars>
          <dgm:chPref val="3"/>
        </dgm:presLayoutVars>
      </dgm:prSet>
      <dgm:spPr/>
    </dgm:pt>
    <dgm:pt modelId="{0CDDAA24-4862-4488-805F-4598E4284FB0}" type="pres">
      <dgm:prSet presAssocID="{22B7D939-3EC3-4BDD-A530-DD79B975043D}" presName="topArc2" presStyleLbl="parChTrans1D1" presStyleIdx="12" presStyleCnt="70"/>
      <dgm:spPr/>
    </dgm:pt>
    <dgm:pt modelId="{40211E19-92EC-40BD-BC48-8B4F67225BB5}" type="pres">
      <dgm:prSet presAssocID="{22B7D939-3EC3-4BDD-A530-DD79B975043D}" presName="bottomArc2" presStyleLbl="parChTrans1D1" presStyleIdx="13" presStyleCnt="70"/>
      <dgm:spPr/>
    </dgm:pt>
    <dgm:pt modelId="{3CA6E9E0-01A9-4805-8A05-F8DD4A3E6281}" type="pres">
      <dgm:prSet presAssocID="{22B7D939-3EC3-4BDD-A530-DD79B975043D}" presName="topConnNode2" presStyleLbl="node2" presStyleIdx="0" presStyleCnt="0"/>
      <dgm:spPr/>
    </dgm:pt>
    <dgm:pt modelId="{CF49BFF3-EFA6-47BE-96BA-1EFAAC969645}" type="pres">
      <dgm:prSet presAssocID="{22B7D939-3EC3-4BDD-A530-DD79B975043D}" presName="hierChild4" presStyleCnt="0"/>
      <dgm:spPr/>
    </dgm:pt>
    <dgm:pt modelId="{108595F1-A47F-49AA-8BB7-F5324290C9B8}" type="pres">
      <dgm:prSet presAssocID="{ECD04B0C-A7E1-442C-A9B1-37D1C2E18F36}" presName="Name28" presStyleLbl="parChTrans1D3" presStyleIdx="2" presStyleCnt="15"/>
      <dgm:spPr/>
    </dgm:pt>
    <dgm:pt modelId="{D9B8C845-F1B0-492B-B684-C55C3D8413B3}" type="pres">
      <dgm:prSet presAssocID="{63F46792-B171-4735-ACA8-8C4824A7D030}" presName="hierRoot2" presStyleCnt="0">
        <dgm:presLayoutVars>
          <dgm:hierBranch val="init"/>
        </dgm:presLayoutVars>
      </dgm:prSet>
      <dgm:spPr/>
    </dgm:pt>
    <dgm:pt modelId="{3276CA25-C199-4E6E-9E5E-7C63C3914C5B}" type="pres">
      <dgm:prSet presAssocID="{63F46792-B171-4735-ACA8-8C4824A7D030}" presName="rootComposite2" presStyleCnt="0"/>
      <dgm:spPr/>
    </dgm:pt>
    <dgm:pt modelId="{DEF991C7-1AA0-4654-BA06-E54CED80C859}" type="pres">
      <dgm:prSet presAssocID="{63F46792-B171-4735-ACA8-8C4824A7D030}" presName="rootText2" presStyleLbl="alignAcc1" presStyleIdx="0" presStyleCnt="0">
        <dgm:presLayoutVars>
          <dgm:chPref val="3"/>
        </dgm:presLayoutVars>
      </dgm:prSet>
      <dgm:spPr/>
    </dgm:pt>
    <dgm:pt modelId="{C9C70137-B325-49F8-8A97-E0925B81D1E4}" type="pres">
      <dgm:prSet presAssocID="{63F46792-B171-4735-ACA8-8C4824A7D030}" presName="topArc2" presStyleLbl="parChTrans1D1" presStyleIdx="14" presStyleCnt="70"/>
      <dgm:spPr/>
    </dgm:pt>
    <dgm:pt modelId="{9F331333-2993-48E3-A656-F27358B5D884}" type="pres">
      <dgm:prSet presAssocID="{63F46792-B171-4735-ACA8-8C4824A7D030}" presName="bottomArc2" presStyleLbl="parChTrans1D1" presStyleIdx="15" presStyleCnt="70"/>
      <dgm:spPr/>
    </dgm:pt>
    <dgm:pt modelId="{987DE44E-046A-43BE-BCB3-8372125B16FB}" type="pres">
      <dgm:prSet presAssocID="{63F46792-B171-4735-ACA8-8C4824A7D030}" presName="topConnNode2" presStyleLbl="node3" presStyleIdx="0" presStyleCnt="0"/>
      <dgm:spPr/>
    </dgm:pt>
    <dgm:pt modelId="{20866A9D-A343-4B1F-9F02-2906C851F43E}" type="pres">
      <dgm:prSet presAssocID="{63F46792-B171-4735-ACA8-8C4824A7D030}" presName="hierChild4" presStyleCnt="0"/>
      <dgm:spPr/>
    </dgm:pt>
    <dgm:pt modelId="{8847C3BA-F038-4001-BE17-0E86042A29DE}" type="pres">
      <dgm:prSet presAssocID="{63F46792-B171-4735-ACA8-8C4824A7D030}" presName="hierChild5" presStyleCnt="0"/>
      <dgm:spPr/>
    </dgm:pt>
    <dgm:pt modelId="{0E2E1A1B-CFD2-416A-B2DC-5DF42FA657D9}" type="pres">
      <dgm:prSet presAssocID="{866964EE-49AD-4580-AC0A-A812B1979153}" presName="Name28" presStyleLbl="parChTrans1D3" presStyleIdx="3" presStyleCnt="15"/>
      <dgm:spPr/>
    </dgm:pt>
    <dgm:pt modelId="{5E74FA31-2216-43EC-A2F1-7ABB0578F35C}" type="pres">
      <dgm:prSet presAssocID="{830B4543-028E-451A-A670-64C33C1827E8}" presName="hierRoot2" presStyleCnt="0">
        <dgm:presLayoutVars>
          <dgm:hierBranch val="init"/>
        </dgm:presLayoutVars>
      </dgm:prSet>
      <dgm:spPr/>
    </dgm:pt>
    <dgm:pt modelId="{BE136C27-4CFB-43A8-921C-E5A87CDC6BC2}" type="pres">
      <dgm:prSet presAssocID="{830B4543-028E-451A-A670-64C33C1827E8}" presName="rootComposite2" presStyleCnt="0"/>
      <dgm:spPr/>
    </dgm:pt>
    <dgm:pt modelId="{18BA6589-2306-4D15-A0FD-3FB21FA76009}" type="pres">
      <dgm:prSet presAssocID="{830B4543-028E-451A-A670-64C33C1827E8}" presName="rootText2" presStyleLbl="alignAcc1" presStyleIdx="0" presStyleCnt="0">
        <dgm:presLayoutVars>
          <dgm:chPref val="3"/>
        </dgm:presLayoutVars>
      </dgm:prSet>
      <dgm:spPr/>
    </dgm:pt>
    <dgm:pt modelId="{8F257FA8-BA39-4B9C-B86A-57C209704158}" type="pres">
      <dgm:prSet presAssocID="{830B4543-028E-451A-A670-64C33C1827E8}" presName="topArc2" presStyleLbl="parChTrans1D1" presStyleIdx="16" presStyleCnt="70"/>
      <dgm:spPr/>
    </dgm:pt>
    <dgm:pt modelId="{C44809F0-4234-4DFD-A9AD-97F1E89DC0D1}" type="pres">
      <dgm:prSet presAssocID="{830B4543-028E-451A-A670-64C33C1827E8}" presName="bottomArc2" presStyleLbl="parChTrans1D1" presStyleIdx="17" presStyleCnt="70"/>
      <dgm:spPr/>
    </dgm:pt>
    <dgm:pt modelId="{CA3C358F-B238-4CBB-9DC7-012A888C3F00}" type="pres">
      <dgm:prSet presAssocID="{830B4543-028E-451A-A670-64C33C1827E8}" presName="topConnNode2" presStyleLbl="node3" presStyleIdx="0" presStyleCnt="0"/>
      <dgm:spPr/>
    </dgm:pt>
    <dgm:pt modelId="{7B4CD152-0A8C-4E41-B5AF-D4FF52C39ED2}" type="pres">
      <dgm:prSet presAssocID="{830B4543-028E-451A-A670-64C33C1827E8}" presName="hierChild4" presStyleCnt="0"/>
      <dgm:spPr/>
    </dgm:pt>
    <dgm:pt modelId="{9828C616-908F-4B18-B422-15C14DD12348}" type="pres">
      <dgm:prSet presAssocID="{830B4543-028E-451A-A670-64C33C1827E8}" presName="hierChild5" presStyleCnt="0"/>
      <dgm:spPr/>
    </dgm:pt>
    <dgm:pt modelId="{13B063DF-32F0-48D8-B991-CAE4C4D23860}" type="pres">
      <dgm:prSet presAssocID="{22B7D939-3EC3-4BDD-A530-DD79B975043D}" presName="hierChild5" presStyleCnt="0"/>
      <dgm:spPr/>
    </dgm:pt>
    <dgm:pt modelId="{CFF0ACC0-3CC4-4E90-9628-101F71A32E22}" type="pres">
      <dgm:prSet presAssocID="{D14EFA1B-0404-424A-A693-CF7342DA23E7}" presName="Name28" presStyleLbl="parChTrans1D2" presStyleIdx="2" presStyleCnt="8"/>
      <dgm:spPr/>
    </dgm:pt>
    <dgm:pt modelId="{11AF55ED-A95E-40EA-AC98-11E26780D671}" type="pres">
      <dgm:prSet presAssocID="{5A0524DF-79AB-4548-97D4-0DBAB99AF14C}" presName="hierRoot2" presStyleCnt="0">
        <dgm:presLayoutVars>
          <dgm:hierBranch val="init"/>
        </dgm:presLayoutVars>
      </dgm:prSet>
      <dgm:spPr/>
    </dgm:pt>
    <dgm:pt modelId="{1C70C89C-F607-4776-95FE-18B9FC32AC35}" type="pres">
      <dgm:prSet presAssocID="{5A0524DF-79AB-4548-97D4-0DBAB99AF14C}" presName="rootComposite2" presStyleCnt="0"/>
      <dgm:spPr/>
    </dgm:pt>
    <dgm:pt modelId="{2EDD9B0F-2C18-4918-B2B6-E8803E1E9B3F}" type="pres">
      <dgm:prSet presAssocID="{5A0524DF-79AB-4548-97D4-0DBAB99AF14C}" presName="rootText2" presStyleLbl="alignAcc1" presStyleIdx="0" presStyleCnt="0" custScaleX="226039" custScaleY="160584">
        <dgm:presLayoutVars>
          <dgm:chPref val="3"/>
        </dgm:presLayoutVars>
      </dgm:prSet>
      <dgm:spPr/>
    </dgm:pt>
    <dgm:pt modelId="{E50F4ABB-5903-47AE-9720-D44148495470}" type="pres">
      <dgm:prSet presAssocID="{5A0524DF-79AB-4548-97D4-0DBAB99AF14C}" presName="topArc2" presStyleLbl="parChTrans1D1" presStyleIdx="18" presStyleCnt="70"/>
      <dgm:spPr/>
    </dgm:pt>
    <dgm:pt modelId="{F1B4E544-D550-4F67-AF6E-296F5A239DEE}" type="pres">
      <dgm:prSet presAssocID="{5A0524DF-79AB-4548-97D4-0DBAB99AF14C}" presName="bottomArc2" presStyleLbl="parChTrans1D1" presStyleIdx="19" presStyleCnt="70"/>
      <dgm:spPr/>
    </dgm:pt>
    <dgm:pt modelId="{AE583FD3-782C-49B3-95C5-0BF80A6DE818}" type="pres">
      <dgm:prSet presAssocID="{5A0524DF-79AB-4548-97D4-0DBAB99AF14C}" presName="topConnNode2" presStyleLbl="node2" presStyleIdx="0" presStyleCnt="0"/>
      <dgm:spPr/>
    </dgm:pt>
    <dgm:pt modelId="{9BD8172C-770C-49D5-B668-B6305B84E95C}" type="pres">
      <dgm:prSet presAssocID="{5A0524DF-79AB-4548-97D4-0DBAB99AF14C}" presName="hierChild4" presStyleCnt="0"/>
      <dgm:spPr/>
    </dgm:pt>
    <dgm:pt modelId="{1292487F-5ED6-41BC-B3B1-61C8FD3CAEFA}" type="pres">
      <dgm:prSet presAssocID="{5CC53B65-E6D4-4370-A736-9CCA28AABB4B}" presName="Name28" presStyleLbl="parChTrans1D3" presStyleIdx="4" presStyleCnt="15"/>
      <dgm:spPr/>
    </dgm:pt>
    <dgm:pt modelId="{EA7B1588-9294-40C7-9CDE-4D9CE6BCD523}" type="pres">
      <dgm:prSet presAssocID="{DDD02689-C537-4E9F-8A4B-6CD43C31AC6F}" presName="hierRoot2" presStyleCnt="0">
        <dgm:presLayoutVars>
          <dgm:hierBranch val="init"/>
        </dgm:presLayoutVars>
      </dgm:prSet>
      <dgm:spPr/>
    </dgm:pt>
    <dgm:pt modelId="{FD94ABAD-992C-4E55-AE23-E1D2A9AF0D71}" type="pres">
      <dgm:prSet presAssocID="{DDD02689-C537-4E9F-8A4B-6CD43C31AC6F}" presName="rootComposite2" presStyleCnt="0"/>
      <dgm:spPr/>
    </dgm:pt>
    <dgm:pt modelId="{7150912D-8B9E-43F6-9FE4-46C85E042158}" type="pres">
      <dgm:prSet presAssocID="{DDD02689-C537-4E9F-8A4B-6CD43C31AC6F}" presName="rootText2" presStyleLbl="alignAcc1" presStyleIdx="0" presStyleCnt="0">
        <dgm:presLayoutVars>
          <dgm:chPref val="3"/>
        </dgm:presLayoutVars>
      </dgm:prSet>
      <dgm:spPr/>
    </dgm:pt>
    <dgm:pt modelId="{C72FD7DA-7053-4020-930E-84C34D758729}" type="pres">
      <dgm:prSet presAssocID="{DDD02689-C537-4E9F-8A4B-6CD43C31AC6F}" presName="topArc2" presStyleLbl="parChTrans1D1" presStyleIdx="20" presStyleCnt="70"/>
      <dgm:spPr/>
    </dgm:pt>
    <dgm:pt modelId="{C62945D2-00E2-47E8-87DA-E7FE5849F7A3}" type="pres">
      <dgm:prSet presAssocID="{DDD02689-C537-4E9F-8A4B-6CD43C31AC6F}" presName="bottomArc2" presStyleLbl="parChTrans1D1" presStyleIdx="21" presStyleCnt="70"/>
      <dgm:spPr/>
    </dgm:pt>
    <dgm:pt modelId="{E89A195A-6BBC-4EB8-99BA-C21C5B92BF1C}" type="pres">
      <dgm:prSet presAssocID="{DDD02689-C537-4E9F-8A4B-6CD43C31AC6F}" presName="topConnNode2" presStyleLbl="node3" presStyleIdx="0" presStyleCnt="0"/>
      <dgm:spPr/>
    </dgm:pt>
    <dgm:pt modelId="{B3AE83A5-5646-45BF-B261-A16C3B613E7A}" type="pres">
      <dgm:prSet presAssocID="{DDD02689-C537-4E9F-8A4B-6CD43C31AC6F}" presName="hierChild4" presStyleCnt="0"/>
      <dgm:spPr/>
    </dgm:pt>
    <dgm:pt modelId="{6AF5693A-CFF2-41C3-BE05-7C5360BBF0EF}" type="pres">
      <dgm:prSet presAssocID="{DDD02689-C537-4E9F-8A4B-6CD43C31AC6F}" presName="hierChild5" presStyleCnt="0"/>
      <dgm:spPr/>
    </dgm:pt>
    <dgm:pt modelId="{26929E82-18A4-4401-96F0-983FBE1DF621}" type="pres">
      <dgm:prSet presAssocID="{066C6895-9203-44A3-8C14-87AC2619E4E2}" presName="Name28" presStyleLbl="parChTrans1D3" presStyleIdx="5" presStyleCnt="15"/>
      <dgm:spPr/>
    </dgm:pt>
    <dgm:pt modelId="{C910D36F-5952-4FE7-81ED-784E7F87F66F}" type="pres">
      <dgm:prSet presAssocID="{B5F9CC88-CBFC-4E9C-AD87-1FC1B5CC322E}" presName="hierRoot2" presStyleCnt="0">
        <dgm:presLayoutVars>
          <dgm:hierBranch val="init"/>
        </dgm:presLayoutVars>
      </dgm:prSet>
      <dgm:spPr/>
    </dgm:pt>
    <dgm:pt modelId="{C862C4A2-1D69-4558-8A72-1830B4186DD5}" type="pres">
      <dgm:prSet presAssocID="{B5F9CC88-CBFC-4E9C-AD87-1FC1B5CC322E}" presName="rootComposite2" presStyleCnt="0"/>
      <dgm:spPr/>
    </dgm:pt>
    <dgm:pt modelId="{E22B22A0-1650-4893-AE65-C5C04BFC14AB}" type="pres">
      <dgm:prSet presAssocID="{B5F9CC88-CBFC-4E9C-AD87-1FC1B5CC322E}" presName="rootText2" presStyleLbl="alignAcc1" presStyleIdx="0" presStyleCnt="0">
        <dgm:presLayoutVars>
          <dgm:chPref val="3"/>
        </dgm:presLayoutVars>
      </dgm:prSet>
      <dgm:spPr/>
    </dgm:pt>
    <dgm:pt modelId="{DC628778-B92B-4D35-91AC-ABDD59726A28}" type="pres">
      <dgm:prSet presAssocID="{B5F9CC88-CBFC-4E9C-AD87-1FC1B5CC322E}" presName="topArc2" presStyleLbl="parChTrans1D1" presStyleIdx="22" presStyleCnt="70"/>
      <dgm:spPr/>
    </dgm:pt>
    <dgm:pt modelId="{A016053B-A27B-4B8A-8D52-24F0A364F52F}" type="pres">
      <dgm:prSet presAssocID="{B5F9CC88-CBFC-4E9C-AD87-1FC1B5CC322E}" presName="bottomArc2" presStyleLbl="parChTrans1D1" presStyleIdx="23" presStyleCnt="70"/>
      <dgm:spPr/>
    </dgm:pt>
    <dgm:pt modelId="{C39C2572-9DEB-423B-9386-504C83AD6666}" type="pres">
      <dgm:prSet presAssocID="{B5F9CC88-CBFC-4E9C-AD87-1FC1B5CC322E}" presName="topConnNode2" presStyleLbl="node3" presStyleIdx="0" presStyleCnt="0"/>
      <dgm:spPr/>
    </dgm:pt>
    <dgm:pt modelId="{073785D0-B917-4A09-80FA-DD094B5B8099}" type="pres">
      <dgm:prSet presAssocID="{B5F9CC88-CBFC-4E9C-AD87-1FC1B5CC322E}" presName="hierChild4" presStyleCnt="0"/>
      <dgm:spPr/>
    </dgm:pt>
    <dgm:pt modelId="{1EB2735A-A870-43C9-8C50-3F877C7C4C53}" type="pres">
      <dgm:prSet presAssocID="{B5F9CC88-CBFC-4E9C-AD87-1FC1B5CC322E}" presName="hierChild5" presStyleCnt="0"/>
      <dgm:spPr/>
    </dgm:pt>
    <dgm:pt modelId="{34EC055E-2090-4F69-885F-440EA5331B79}" type="pres">
      <dgm:prSet presAssocID="{6AE6BC52-2315-48FF-BC92-105A1EE95065}" presName="Name28" presStyleLbl="parChTrans1D3" presStyleIdx="6" presStyleCnt="15"/>
      <dgm:spPr/>
    </dgm:pt>
    <dgm:pt modelId="{B75CC6C8-C4BF-4515-B1ED-D1E0570FEA9C}" type="pres">
      <dgm:prSet presAssocID="{7C24860A-9718-437D-997C-F023FEB49571}" presName="hierRoot2" presStyleCnt="0">
        <dgm:presLayoutVars>
          <dgm:hierBranch val="init"/>
        </dgm:presLayoutVars>
      </dgm:prSet>
      <dgm:spPr/>
    </dgm:pt>
    <dgm:pt modelId="{EF15EA93-4FB8-47C5-9E01-CF936963A15A}" type="pres">
      <dgm:prSet presAssocID="{7C24860A-9718-437D-997C-F023FEB49571}" presName="rootComposite2" presStyleCnt="0"/>
      <dgm:spPr/>
    </dgm:pt>
    <dgm:pt modelId="{CACAC082-51C8-475D-823D-1E41594BE452}" type="pres">
      <dgm:prSet presAssocID="{7C24860A-9718-437D-997C-F023FEB49571}" presName="rootText2" presStyleLbl="alignAcc1" presStyleIdx="0" presStyleCnt="0" custScaleX="117612" custScaleY="72409">
        <dgm:presLayoutVars>
          <dgm:chPref val="3"/>
        </dgm:presLayoutVars>
      </dgm:prSet>
      <dgm:spPr/>
    </dgm:pt>
    <dgm:pt modelId="{70AA7EE8-989C-476C-A188-F7961B1D22F1}" type="pres">
      <dgm:prSet presAssocID="{7C24860A-9718-437D-997C-F023FEB49571}" presName="topArc2" presStyleLbl="parChTrans1D1" presStyleIdx="24" presStyleCnt="70"/>
      <dgm:spPr/>
    </dgm:pt>
    <dgm:pt modelId="{C5890E57-64B2-499E-85BE-28025ED88933}" type="pres">
      <dgm:prSet presAssocID="{7C24860A-9718-437D-997C-F023FEB49571}" presName="bottomArc2" presStyleLbl="parChTrans1D1" presStyleIdx="25" presStyleCnt="70"/>
      <dgm:spPr/>
    </dgm:pt>
    <dgm:pt modelId="{86625DA7-C25F-432A-AAE1-9A9FD56ABD51}" type="pres">
      <dgm:prSet presAssocID="{7C24860A-9718-437D-997C-F023FEB49571}" presName="topConnNode2" presStyleLbl="node3" presStyleIdx="0" presStyleCnt="0"/>
      <dgm:spPr/>
    </dgm:pt>
    <dgm:pt modelId="{C4366DCC-B7A9-405F-A5ED-9121A3A88EE6}" type="pres">
      <dgm:prSet presAssocID="{7C24860A-9718-437D-997C-F023FEB49571}" presName="hierChild4" presStyleCnt="0"/>
      <dgm:spPr/>
    </dgm:pt>
    <dgm:pt modelId="{8FB04D01-AFB2-4F00-9903-B70C934BFEE1}" type="pres">
      <dgm:prSet presAssocID="{7C24860A-9718-437D-997C-F023FEB49571}" presName="hierChild5" presStyleCnt="0"/>
      <dgm:spPr/>
    </dgm:pt>
    <dgm:pt modelId="{4B42D433-5C83-45F5-94DA-5BEE9EA7F85B}" type="pres">
      <dgm:prSet presAssocID="{5A0524DF-79AB-4548-97D4-0DBAB99AF14C}" presName="hierChild5" presStyleCnt="0"/>
      <dgm:spPr/>
    </dgm:pt>
    <dgm:pt modelId="{ADB6E4AB-A103-4271-AB24-E234B462F3F2}" type="pres">
      <dgm:prSet presAssocID="{5E063286-4578-470E-92BC-F7DB7D82B39F}" presName="Name28" presStyleLbl="parChTrans1D2" presStyleIdx="3" presStyleCnt="8"/>
      <dgm:spPr/>
    </dgm:pt>
    <dgm:pt modelId="{DDA99BB3-A685-4E0B-A5C8-0EEF4D5E4C6A}" type="pres">
      <dgm:prSet presAssocID="{51420CC0-A234-4D85-ABB1-060A419CF77D}" presName="hierRoot2" presStyleCnt="0">
        <dgm:presLayoutVars>
          <dgm:hierBranch val="init"/>
        </dgm:presLayoutVars>
      </dgm:prSet>
      <dgm:spPr/>
    </dgm:pt>
    <dgm:pt modelId="{31994BE9-CD82-4509-97BB-02162B0F5699}" type="pres">
      <dgm:prSet presAssocID="{51420CC0-A234-4D85-ABB1-060A419CF77D}" presName="rootComposite2" presStyleCnt="0"/>
      <dgm:spPr/>
    </dgm:pt>
    <dgm:pt modelId="{BD2619A9-4ADF-44DE-B70A-B4B1BFEEED4C}" type="pres">
      <dgm:prSet presAssocID="{51420CC0-A234-4D85-ABB1-060A419CF77D}" presName="rootText2" presStyleLbl="alignAcc1" presStyleIdx="0" presStyleCnt="0">
        <dgm:presLayoutVars>
          <dgm:chPref val="3"/>
        </dgm:presLayoutVars>
      </dgm:prSet>
      <dgm:spPr/>
    </dgm:pt>
    <dgm:pt modelId="{85E0E9FE-F91C-47DB-8FAC-098CABC0A398}" type="pres">
      <dgm:prSet presAssocID="{51420CC0-A234-4D85-ABB1-060A419CF77D}" presName="topArc2" presStyleLbl="parChTrans1D1" presStyleIdx="26" presStyleCnt="70"/>
      <dgm:spPr/>
    </dgm:pt>
    <dgm:pt modelId="{239C16BF-5F57-496D-8F2B-8B38DD5CE653}" type="pres">
      <dgm:prSet presAssocID="{51420CC0-A234-4D85-ABB1-060A419CF77D}" presName="bottomArc2" presStyleLbl="parChTrans1D1" presStyleIdx="27" presStyleCnt="70"/>
      <dgm:spPr/>
    </dgm:pt>
    <dgm:pt modelId="{F31A4815-B07D-44FB-81B4-B457147B14BC}" type="pres">
      <dgm:prSet presAssocID="{51420CC0-A234-4D85-ABB1-060A419CF77D}" presName="topConnNode2" presStyleLbl="node2" presStyleIdx="0" presStyleCnt="0"/>
      <dgm:spPr/>
    </dgm:pt>
    <dgm:pt modelId="{4BD8721B-85FD-42B8-B494-BD2245C0D9C8}" type="pres">
      <dgm:prSet presAssocID="{51420CC0-A234-4D85-ABB1-060A419CF77D}" presName="hierChild4" presStyleCnt="0"/>
      <dgm:spPr/>
    </dgm:pt>
    <dgm:pt modelId="{915924F4-DD54-4F50-AFFD-86C1ABC74858}" type="pres">
      <dgm:prSet presAssocID="{CDFA6B90-176A-46E0-BE22-7142510C2BA8}" presName="Name28" presStyleLbl="parChTrans1D3" presStyleIdx="7" presStyleCnt="15"/>
      <dgm:spPr/>
    </dgm:pt>
    <dgm:pt modelId="{AFB29385-3B7F-49C5-9491-5CDF61FF9C06}" type="pres">
      <dgm:prSet presAssocID="{4CFBB5F4-9218-4D64-AE82-21E942B76C83}" presName="hierRoot2" presStyleCnt="0">
        <dgm:presLayoutVars>
          <dgm:hierBranch val="init"/>
        </dgm:presLayoutVars>
      </dgm:prSet>
      <dgm:spPr/>
    </dgm:pt>
    <dgm:pt modelId="{54517F6A-150E-4072-9E76-0A14FEF854A9}" type="pres">
      <dgm:prSet presAssocID="{4CFBB5F4-9218-4D64-AE82-21E942B76C83}" presName="rootComposite2" presStyleCnt="0"/>
      <dgm:spPr/>
    </dgm:pt>
    <dgm:pt modelId="{DFB4E93D-4674-4684-9FD4-88E1DF22FA3C}" type="pres">
      <dgm:prSet presAssocID="{4CFBB5F4-9218-4D64-AE82-21E942B76C83}" presName="rootText2" presStyleLbl="alignAcc1" presStyleIdx="0" presStyleCnt="0">
        <dgm:presLayoutVars>
          <dgm:chPref val="3"/>
        </dgm:presLayoutVars>
      </dgm:prSet>
      <dgm:spPr/>
    </dgm:pt>
    <dgm:pt modelId="{8CAFBFD0-7A69-4C14-9B2A-7AF74C9785F7}" type="pres">
      <dgm:prSet presAssocID="{4CFBB5F4-9218-4D64-AE82-21E942B76C83}" presName="topArc2" presStyleLbl="parChTrans1D1" presStyleIdx="28" presStyleCnt="70"/>
      <dgm:spPr/>
    </dgm:pt>
    <dgm:pt modelId="{0F35DB6B-303E-4A32-B753-61C0590141DB}" type="pres">
      <dgm:prSet presAssocID="{4CFBB5F4-9218-4D64-AE82-21E942B76C83}" presName="bottomArc2" presStyleLbl="parChTrans1D1" presStyleIdx="29" presStyleCnt="70"/>
      <dgm:spPr/>
    </dgm:pt>
    <dgm:pt modelId="{93D1E5C5-0E52-4721-84A6-7F7E5360EBFA}" type="pres">
      <dgm:prSet presAssocID="{4CFBB5F4-9218-4D64-AE82-21E942B76C83}" presName="topConnNode2" presStyleLbl="node3" presStyleIdx="0" presStyleCnt="0"/>
      <dgm:spPr/>
    </dgm:pt>
    <dgm:pt modelId="{9159B6FB-1291-437E-856F-38888D70F63E}" type="pres">
      <dgm:prSet presAssocID="{4CFBB5F4-9218-4D64-AE82-21E942B76C83}" presName="hierChild4" presStyleCnt="0"/>
      <dgm:spPr/>
    </dgm:pt>
    <dgm:pt modelId="{EF679002-3AD7-4992-8079-475FA90F1822}" type="pres">
      <dgm:prSet presAssocID="{D545A972-EEC9-427B-8397-D8ED42F8FB01}" presName="Name28" presStyleLbl="parChTrans1D4" presStyleIdx="2" presStyleCnt="11"/>
      <dgm:spPr/>
    </dgm:pt>
    <dgm:pt modelId="{F9E005CD-FA39-4647-BE5A-C6D116B0E949}" type="pres">
      <dgm:prSet presAssocID="{CB8AD3BE-86B2-4865-9C10-9D180B56F3E4}" presName="hierRoot2" presStyleCnt="0">
        <dgm:presLayoutVars>
          <dgm:hierBranch val="init"/>
        </dgm:presLayoutVars>
      </dgm:prSet>
      <dgm:spPr/>
    </dgm:pt>
    <dgm:pt modelId="{D7F9D58C-5154-46B9-B04C-CF02EB2487FA}" type="pres">
      <dgm:prSet presAssocID="{CB8AD3BE-86B2-4865-9C10-9D180B56F3E4}" presName="rootComposite2" presStyleCnt="0"/>
      <dgm:spPr/>
    </dgm:pt>
    <dgm:pt modelId="{B25A9744-E9B5-4264-A6A8-5C5241077905}" type="pres">
      <dgm:prSet presAssocID="{CB8AD3BE-86B2-4865-9C10-9D180B56F3E4}" presName="rootText2" presStyleLbl="alignAcc1" presStyleIdx="0" presStyleCnt="0">
        <dgm:presLayoutVars>
          <dgm:chPref val="3"/>
        </dgm:presLayoutVars>
      </dgm:prSet>
      <dgm:spPr/>
    </dgm:pt>
    <dgm:pt modelId="{AD7E7DA2-DC31-49C1-9AB3-B68CFC8E4D26}" type="pres">
      <dgm:prSet presAssocID="{CB8AD3BE-86B2-4865-9C10-9D180B56F3E4}" presName="topArc2" presStyleLbl="parChTrans1D1" presStyleIdx="30" presStyleCnt="70"/>
      <dgm:spPr/>
    </dgm:pt>
    <dgm:pt modelId="{669160BA-D81C-4C9D-AFB4-77CEE938CFF3}" type="pres">
      <dgm:prSet presAssocID="{CB8AD3BE-86B2-4865-9C10-9D180B56F3E4}" presName="bottomArc2" presStyleLbl="parChTrans1D1" presStyleIdx="31" presStyleCnt="70"/>
      <dgm:spPr/>
    </dgm:pt>
    <dgm:pt modelId="{16195975-088F-4A54-94D4-8C569F4874A3}" type="pres">
      <dgm:prSet presAssocID="{CB8AD3BE-86B2-4865-9C10-9D180B56F3E4}" presName="topConnNode2" presStyleLbl="node4" presStyleIdx="0" presStyleCnt="0"/>
      <dgm:spPr/>
    </dgm:pt>
    <dgm:pt modelId="{ECC468F7-CF3D-4FFC-9D4B-2C8050489C09}" type="pres">
      <dgm:prSet presAssocID="{CB8AD3BE-86B2-4865-9C10-9D180B56F3E4}" presName="hierChild4" presStyleCnt="0"/>
      <dgm:spPr/>
    </dgm:pt>
    <dgm:pt modelId="{BAE09113-BBF8-4264-859F-10248D93964D}" type="pres">
      <dgm:prSet presAssocID="{CB8AD3BE-86B2-4865-9C10-9D180B56F3E4}" presName="hierChild5" presStyleCnt="0"/>
      <dgm:spPr/>
    </dgm:pt>
    <dgm:pt modelId="{C2950E2E-558A-4352-9C12-3DDBE4B46206}" type="pres">
      <dgm:prSet presAssocID="{83D4B23E-E83C-4B79-9269-2703D98EC21E}" presName="Name28" presStyleLbl="parChTrans1D4" presStyleIdx="3" presStyleCnt="11"/>
      <dgm:spPr/>
    </dgm:pt>
    <dgm:pt modelId="{01AFD79C-9520-4B44-ACAB-8E4A0B6E4E40}" type="pres">
      <dgm:prSet presAssocID="{5707E8B3-305F-4BBD-9AE4-ED053D9B10BA}" presName="hierRoot2" presStyleCnt="0">
        <dgm:presLayoutVars>
          <dgm:hierBranch val="init"/>
        </dgm:presLayoutVars>
      </dgm:prSet>
      <dgm:spPr/>
    </dgm:pt>
    <dgm:pt modelId="{82FB5840-926B-45D5-9007-3D88252781CA}" type="pres">
      <dgm:prSet presAssocID="{5707E8B3-305F-4BBD-9AE4-ED053D9B10BA}" presName="rootComposite2" presStyleCnt="0"/>
      <dgm:spPr/>
    </dgm:pt>
    <dgm:pt modelId="{3AA191C2-85A2-4A71-B51E-2ACD7E3D8255}" type="pres">
      <dgm:prSet presAssocID="{5707E8B3-305F-4BBD-9AE4-ED053D9B10BA}" presName="rootText2" presStyleLbl="alignAcc1" presStyleIdx="0" presStyleCnt="0">
        <dgm:presLayoutVars>
          <dgm:chPref val="3"/>
        </dgm:presLayoutVars>
      </dgm:prSet>
      <dgm:spPr/>
    </dgm:pt>
    <dgm:pt modelId="{F7C1FD80-CCBE-43F0-B3DE-3A73F5CD7A9D}" type="pres">
      <dgm:prSet presAssocID="{5707E8B3-305F-4BBD-9AE4-ED053D9B10BA}" presName="topArc2" presStyleLbl="parChTrans1D1" presStyleIdx="32" presStyleCnt="70"/>
      <dgm:spPr/>
    </dgm:pt>
    <dgm:pt modelId="{A8F70985-924D-47C8-9F89-B036B7C1A0CA}" type="pres">
      <dgm:prSet presAssocID="{5707E8B3-305F-4BBD-9AE4-ED053D9B10BA}" presName="bottomArc2" presStyleLbl="parChTrans1D1" presStyleIdx="33" presStyleCnt="70"/>
      <dgm:spPr/>
    </dgm:pt>
    <dgm:pt modelId="{AE8F898F-89B2-4180-894B-132578D9A4B9}" type="pres">
      <dgm:prSet presAssocID="{5707E8B3-305F-4BBD-9AE4-ED053D9B10BA}" presName="topConnNode2" presStyleLbl="node4" presStyleIdx="0" presStyleCnt="0"/>
      <dgm:spPr/>
    </dgm:pt>
    <dgm:pt modelId="{2643DC1B-4989-4E68-A726-FA7903FD2173}" type="pres">
      <dgm:prSet presAssocID="{5707E8B3-305F-4BBD-9AE4-ED053D9B10BA}" presName="hierChild4" presStyleCnt="0"/>
      <dgm:spPr/>
    </dgm:pt>
    <dgm:pt modelId="{DCA87545-6B30-42C6-A868-372A4AABE69D}" type="pres">
      <dgm:prSet presAssocID="{5707E8B3-305F-4BBD-9AE4-ED053D9B10BA}" presName="hierChild5" presStyleCnt="0"/>
      <dgm:spPr/>
    </dgm:pt>
    <dgm:pt modelId="{97FE46EE-32C7-4741-A67A-7A70E3A21AC8}" type="pres">
      <dgm:prSet presAssocID="{4CFBB5F4-9218-4D64-AE82-21E942B76C83}" presName="hierChild5" presStyleCnt="0"/>
      <dgm:spPr/>
    </dgm:pt>
    <dgm:pt modelId="{08DC9D45-F08B-42F3-BFB0-3520A9CF0195}" type="pres">
      <dgm:prSet presAssocID="{CD2A6BAB-C0C5-4243-B11C-2FF26E1CAAEE}" presName="Name28" presStyleLbl="parChTrans1D3" presStyleIdx="8" presStyleCnt="15"/>
      <dgm:spPr/>
    </dgm:pt>
    <dgm:pt modelId="{6603E299-4A98-48F5-BE87-6069405C1094}" type="pres">
      <dgm:prSet presAssocID="{E8B61A45-A073-4021-BEEA-DA740E4CF09D}" presName="hierRoot2" presStyleCnt="0">
        <dgm:presLayoutVars>
          <dgm:hierBranch val="init"/>
        </dgm:presLayoutVars>
      </dgm:prSet>
      <dgm:spPr/>
    </dgm:pt>
    <dgm:pt modelId="{5B598AA7-38E2-4C06-9F85-EE192F97C054}" type="pres">
      <dgm:prSet presAssocID="{E8B61A45-A073-4021-BEEA-DA740E4CF09D}" presName="rootComposite2" presStyleCnt="0"/>
      <dgm:spPr/>
    </dgm:pt>
    <dgm:pt modelId="{95D19B3E-48E9-4B1F-8276-029BAA2065A7}" type="pres">
      <dgm:prSet presAssocID="{E8B61A45-A073-4021-BEEA-DA740E4CF09D}" presName="rootText2" presStyleLbl="alignAcc1" presStyleIdx="0" presStyleCnt="0">
        <dgm:presLayoutVars>
          <dgm:chPref val="3"/>
        </dgm:presLayoutVars>
      </dgm:prSet>
      <dgm:spPr/>
    </dgm:pt>
    <dgm:pt modelId="{FE7C405B-EBF8-45E7-BE1D-26B4E532207F}" type="pres">
      <dgm:prSet presAssocID="{E8B61A45-A073-4021-BEEA-DA740E4CF09D}" presName="topArc2" presStyleLbl="parChTrans1D1" presStyleIdx="34" presStyleCnt="70"/>
      <dgm:spPr/>
    </dgm:pt>
    <dgm:pt modelId="{2E1A9610-8C28-4B47-B3E7-818482F811FC}" type="pres">
      <dgm:prSet presAssocID="{E8B61A45-A073-4021-BEEA-DA740E4CF09D}" presName="bottomArc2" presStyleLbl="parChTrans1D1" presStyleIdx="35" presStyleCnt="70"/>
      <dgm:spPr/>
    </dgm:pt>
    <dgm:pt modelId="{A3D663B1-232E-4A5D-B4BF-7D354D205EA4}" type="pres">
      <dgm:prSet presAssocID="{E8B61A45-A073-4021-BEEA-DA740E4CF09D}" presName="topConnNode2" presStyleLbl="node3" presStyleIdx="0" presStyleCnt="0"/>
      <dgm:spPr/>
    </dgm:pt>
    <dgm:pt modelId="{B3892DFF-B2B0-4B51-88B7-8FEB29AA2742}" type="pres">
      <dgm:prSet presAssocID="{E8B61A45-A073-4021-BEEA-DA740E4CF09D}" presName="hierChild4" presStyleCnt="0"/>
      <dgm:spPr/>
    </dgm:pt>
    <dgm:pt modelId="{84223E3C-9FA3-4E38-ABD4-FA98181A7532}" type="pres">
      <dgm:prSet presAssocID="{7256E0EC-373E-4B74-8E80-F8B54C652E49}" presName="Name28" presStyleLbl="parChTrans1D4" presStyleIdx="4" presStyleCnt="11"/>
      <dgm:spPr/>
    </dgm:pt>
    <dgm:pt modelId="{E15F8774-AD39-4128-9000-6C2AF36D230F}" type="pres">
      <dgm:prSet presAssocID="{808AA99A-8484-4696-8593-DC5B1FDA497E}" presName="hierRoot2" presStyleCnt="0">
        <dgm:presLayoutVars>
          <dgm:hierBranch val="init"/>
        </dgm:presLayoutVars>
      </dgm:prSet>
      <dgm:spPr/>
    </dgm:pt>
    <dgm:pt modelId="{569E5CCE-7148-4103-AB5B-BE9F1BD22FD0}" type="pres">
      <dgm:prSet presAssocID="{808AA99A-8484-4696-8593-DC5B1FDA497E}" presName="rootComposite2" presStyleCnt="0"/>
      <dgm:spPr/>
    </dgm:pt>
    <dgm:pt modelId="{6BADA467-43CB-46A9-881A-3FF38A70A61D}" type="pres">
      <dgm:prSet presAssocID="{808AA99A-8484-4696-8593-DC5B1FDA497E}" presName="rootText2" presStyleLbl="alignAcc1" presStyleIdx="0" presStyleCnt="0">
        <dgm:presLayoutVars>
          <dgm:chPref val="3"/>
        </dgm:presLayoutVars>
      </dgm:prSet>
      <dgm:spPr/>
    </dgm:pt>
    <dgm:pt modelId="{42B516A5-0D45-45BB-8C50-2E1CCDA4C315}" type="pres">
      <dgm:prSet presAssocID="{808AA99A-8484-4696-8593-DC5B1FDA497E}" presName="topArc2" presStyleLbl="parChTrans1D1" presStyleIdx="36" presStyleCnt="70"/>
      <dgm:spPr/>
    </dgm:pt>
    <dgm:pt modelId="{A482A4E5-5DA6-4D9F-A7B2-D28ABE94969E}" type="pres">
      <dgm:prSet presAssocID="{808AA99A-8484-4696-8593-DC5B1FDA497E}" presName="bottomArc2" presStyleLbl="parChTrans1D1" presStyleIdx="37" presStyleCnt="70"/>
      <dgm:spPr/>
    </dgm:pt>
    <dgm:pt modelId="{F8807388-05AD-4FEC-9640-1EF344D90BAC}" type="pres">
      <dgm:prSet presAssocID="{808AA99A-8484-4696-8593-DC5B1FDA497E}" presName="topConnNode2" presStyleLbl="node4" presStyleIdx="0" presStyleCnt="0"/>
      <dgm:spPr/>
    </dgm:pt>
    <dgm:pt modelId="{25BF5355-6D06-4D7C-9BB1-44719A851B81}" type="pres">
      <dgm:prSet presAssocID="{808AA99A-8484-4696-8593-DC5B1FDA497E}" presName="hierChild4" presStyleCnt="0"/>
      <dgm:spPr/>
    </dgm:pt>
    <dgm:pt modelId="{FA4BF6BF-29C4-4409-B739-0AD7C737584B}" type="pres">
      <dgm:prSet presAssocID="{808AA99A-8484-4696-8593-DC5B1FDA497E}" presName="hierChild5" presStyleCnt="0"/>
      <dgm:spPr/>
    </dgm:pt>
    <dgm:pt modelId="{4249DD53-DB75-4D83-86B9-71A8A16F897C}" type="pres">
      <dgm:prSet presAssocID="{0DA828AE-C82F-4C5A-9B27-3A4EB4F176BA}" presName="Name28" presStyleLbl="parChTrans1D4" presStyleIdx="5" presStyleCnt="11"/>
      <dgm:spPr/>
    </dgm:pt>
    <dgm:pt modelId="{0AF03672-2001-4852-9CD9-200BE3792BB9}" type="pres">
      <dgm:prSet presAssocID="{93BE2E34-38CB-4A8B-991F-F53F24371977}" presName="hierRoot2" presStyleCnt="0">
        <dgm:presLayoutVars>
          <dgm:hierBranch val="init"/>
        </dgm:presLayoutVars>
      </dgm:prSet>
      <dgm:spPr/>
    </dgm:pt>
    <dgm:pt modelId="{2F1AA854-2A51-46B0-BA7B-0DFF1837F135}" type="pres">
      <dgm:prSet presAssocID="{93BE2E34-38CB-4A8B-991F-F53F24371977}" presName="rootComposite2" presStyleCnt="0"/>
      <dgm:spPr/>
    </dgm:pt>
    <dgm:pt modelId="{9184CAF8-93E3-4E86-A5C0-55C42312AC6C}" type="pres">
      <dgm:prSet presAssocID="{93BE2E34-38CB-4A8B-991F-F53F24371977}" presName="rootText2" presStyleLbl="alignAcc1" presStyleIdx="0" presStyleCnt="0">
        <dgm:presLayoutVars>
          <dgm:chPref val="3"/>
        </dgm:presLayoutVars>
      </dgm:prSet>
      <dgm:spPr/>
    </dgm:pt>
    <dgm:pt modelId="{960529A2-2651-48D4-BD36-CAA89187F55B}" type="pres">
      <dgm:prSet presAssocID="{93BE2E34-38CB-4A8B-991F-F53F24371977}" presName="topArc2" presStyleLbl="parChTrans1D1" presStyleIdx="38" presStyleCnt="70"/>
      <dgm:spPr/>
    </dgm:pt>
    <dgm:pt modelId="{89DEFD1B-832C-43D2-970B-C8F78AAE6473}" type="pres">
      <dgm:prSet presAssocID="{93BE2E34-38CB-4A8B-991F-F53F24371977}" presName="bottomArc2" presStyleLbl="parChTrans1D1" presStyleIdx="39" presStyleCnt="70"/>
      <dgm:spPr/>
    </dgm:pt>
    <dgm:pt modelId="{F8DC03D8-9E42-41B7-A134-2242B1586317}" type="pres">
      <dgm:prSet presAssocID="{93BE2E34-38CB-4A8B-991F-F53F24371977}" presName="topConnNode2" presStyleLbl="node4" presStyleIdx="0" presStyleCnt="0"/>
      <dgm:spPr/>
    </dgm:pt>
    <dgm:pt modelId="{BADC6819-F39C-41F0-85B5-AA8C00264A9F}" type="pres">
      <dgm:prSet presAssocID="{93BE2E34-38CB-4A8B-991F-F53F24371977}" presName="hierChild4" presStyleCnt="0"/>
      <dgm:spPr/>
    </dgm:pt>
    <dgm:pt modelId="{E41CBB27-A148-49DD-9BB9-67092AC77E3A}" type="pres">
      <dgm:prSet presAssocID="{93BE2E34-38CB-4A8B-991F-F53F24371977}" presName="hierChild5" presStyleCnt="0"/>
      <dgm:spPr/>
    </dgm:pt>
    <dgm:pt modelId="{818A53A1-91D3-4AC9-889A-A1CF57AE6F32}" type="pres">
      <dgm:prSet presAssocID="{E8B61A45-A073-4021-BEEA-DA740E4CF09D}" presName="hierChild5" presStyleCnt="0"/>
      <dgm:spPr/>
    </dgm:pt>
    <dgm:pt modelId="{33D39A5D-A98F-4F9F-A4EE-C688E91DCAEE}" type="pres">
      <dgm:prSet presAssocID="{B2C23898-325A-4A15-8E13-AA03126EA48B}" presName="Name28" presStyleLbl="parChTrans1D3" presStyleIdx="9" presStyleCnt="15"/>
      <dgm:spPr/>
    </dgm:pt>
    <dgm:pt modelId="{6A277287-C7D9-45A0-9AEB-841B4672240F}" type="pres">
      <dgm:prSet presAssocID="{8A5E752F-1969-47A3-A3D6-0980182FCA07}" presName="hierRoot2" presStyleCnt="0">
        <dgm:presLayoutVars>
          <dgm:hierBranch val="init"/>
        </dgm:presLayoutVars>
      </dgm:prSet>
      <dgm:spPr/>
    </dgm:pt>
    <dgm:pt modelId="{178C10EF-D60C-44D9-B7DF-A9E5517E0158}" type="pres">
      <dgm:prSet presAssocID="{8A5E752F-1969-47A3-A3D6-0980182FCA07}" presName="rootComposite2" presStyleCnt="0"/>
      <dgm:spPr/>
    </dgm:pt>
    <dgm:pt modelId="{CE5EF06C-76E4-497E-AC05-16C39C996FE0}" type="pres">
      <dgm:prSet presAssocID="{8A5E752F-1969-47A3-A3D6-0980182FCA07}" presName="rootText2" presStyleLbl="alignAcc1" presStyleIdx="0" presStyleCnt="0">
        <dgm:presLayoutVars>
          <dgm:chPref val="3"/>
        </dgm:presLayoutVars>
      </dgm:prSet>
      <dgm:spPr/>
    </dgm:pt>
    <dgm:pt modelId="{F1ED4515-8DC8-45EC-A5AB-D4942A261BCA}" type="pres">
      <dgm:prSet presAssocID="{8A5E752F-1969-47A3-A3D6-0980182FCA07}" presName="topArc2" presStyleLbl="parChTrans1D1" presStyleIdx="40" presStyleCnt="70"/>
      <dgm:spPr/>
    </dgm:pt>
    <dgm:pt modelId="{084CA882-6662-4C87-910B-C1323EFAC8A1}" type="pres">
      <dgm:prSet presAssocID="{8A5E752F-1969-47A3-A3D6-0980182FCA07}" presName="bottomArc2" presStyleLbl="parChTrans1D1" presStyleIdx="41" presStyleCnt="70"/>
      <dgm:spPr/>
    </dgm:pt>
    <dgm:pt modelId="{46F9C38E-FF82-4BB9-A13C-BB3B442FE853}" type="pres">
      <dgm:prSet presAssocID="{8A5E752F-1969-47A3-A3D6-0980182FCA07}" presName="topConnNode2" presStyleLbl="node3" presStyleIdx="0" presStyleCnt="0"/>
      <dgm:spPr/>
    </dgm:pt>
    <dgm:pt modelId="{A14CAAA8-EB61-4927-B965-3046BBB9109D}" type="pres">
      <dgm:prSet presAssocID="{8A5E752F-1969-47A3-A3D6-0980182FCA07}" presName="hierChild4" presStyleCnt="0"/>
      <dgm:spPr/>
    </dgm:pt>
    <dgm:pt modelId="{BA4C0DC4-665D-4F9B-8737-A1ED0FE2388B}" type="pres">
      <dgm:prSet presAssocID="{F3CD36E3-7B44-4516-AF7C-C08D0B9C92C7}" presName="Name28" presStyleLbl="parChTrans1D4" presStyleIdx="6" presStyleCnt="11"/>
      <dgm:spPr/>
    </dgm:pt>
    <dgm:pt modelId="{417A9B6C-4E01-4980-BECF-CC0E693AA984}" type="pres">
      <dgm:prSet presAssocID="{25C5C638-E739-4DB0-BA30-78AFC73FE090}" presName="hierRoot2" presStyleCnt="0">
        <dgm:presLayoutVars>
          <dgm:hierBranch val="init"/>
        </dgm:presLayoutVars>
      </dgm:prSet>
      <dgm:spPr/>
    </dgm:pt>
    <dgm:pt modelId="{AFAFB902-0B9A-4774-85E2-55FCC180E564}" type="pres">
      <dgm:prSet presAssocID="{25C5C638-E739-4DB0-BA30-78AFC73FE090}" presName="rootComposite2" presStyleCnt="0"/>
      <dgm:spPr/>
    </dgm:pt>
    <dgm:pt modelId="{5BA355DA-EBA6-4807-9296-181A6CBADA28}" type="pres">
      <dgm:prSet presAssocID="{25C5C638-E739-4DB0-BA30-78AFC73FE090}" presName="rootText2" presStyleLbl="alignAcc1" presStyleIdx="0" presStyleCnt="0">
        <dgm:presLayoutVars>
          <dgm:chPref val="3"/>
        </dgm:presLayoutVars>
      </dgm:prSet>
      <dgm:spPr/>
    </dgm:pt>
    <dgm:pt modelId="{B666AB93-ED0C-4B4B-8EF5-610020AFF409}" type="pres">
      <dgm:prSet presAssocID="{25C5C638-E739-4DB0-BA30-78AFC73FE090}" presName="topArc2" presStyleLbl="parChTrans1D1" presStyleIdx="42" presStyleCnt="70"/>
      <dgm:spPr/>
    </dgm:pt>
    <dgm:pt modelId="{47D04C20-A139-4F8B-B704-225D8040110A}" type="pres">
      <dgm:prSet presAssocID="{25C5C638-E739-4DB0-BA30-78AFC73FE090}" presName="bottomArc2" presStyleLbl="parChTrans1D1" presStyleIdx="43" presStyleCnt="70"/>
      <dgm:spPr/>
    </dgm:pt>
    <dgm:pt modelId="{152E1D8A-EC45-4B62-B962-CDA4D6C49D10}" type="pres">
      <dgm:prSet presAssocID="{25C5C638-E739-4DB0-BA30-78AFC73FE090}" presName="topConnNode2" presStyleLbl="node4" presStyleIdx="0" presStyleCnt="0"/>
      <dgm:spPr/>
    </dgm:pt>
    <dgm:pt modelId="{4434D89C-C18D-4D99-9A74-4964C91DFB63}" type="pres">
      <dgm:prSet presAssocID="{25C5C638-E739-4DB0-BA30-78AFC73FE090}" presName="hierChild4" presStyleCnt="0"/>
      <dgm:spPr/>
    </dgm:pt>
    <dgm:pt modelId="{4FB60462-D1B7-410D-81FC-2A6E28683E70}" type="pres">
      <dgm:prSet presAssocID="{25C5C638-E739-4DB0-BA30-78AFC73FE090}" presName="hierChild5" presStyleCnt="0"/>
      <dgm:spPr/>
    </dgm:pt>
    <dgm:pt modelId="{D3D03077-9379-40BC-BFAE-FCE18B1E121C}" type="pres">
      <dgm:prSet presAssocID="{E8919965-86E4-4347-8B89-31EE4C6303E9}" presName="Name28" presStyleLbl="parChTrans1D4" presStyleIdx="7" presStyleCnt="11"/>
      <dgm:spPr/>
    </dgm:pt>
    <dgm:pt modelId="{96B58D80-66F1-4E03-8BD7-97457F0021E6}" type="pres">
      <dgm:prSet presAssocID="{F85069E8-C99D-4DDD-8F46-B0905256C744}" presName="hierRoot2" presStyleCnt="0">
        <dgm:presLayoutVars>
          <dgm:hierBranch val="init"/>
        </dgm:presLayoutVars>
      </dgm:prSet>
      <dgm:spPr/>
    </dgm:pt>
    <dgm:pt modelId="{EB3C4514-1CC2-46EC-8E28-D28BC341FA2D}" type="pres">
      <dgm:prSet presAssocID="{F85069E8-C99D-4DDD-8F46-B0905256C744}" presName="rootComposite2" presStyleCnt="0"/>
      <dgm:spPr/>
    </dgm:pt>
    <dgm:pt modelId="{D6C11077-2DF2-4189-B1A0-41CF4B6B090D}" type="pres">
      <dgm:prSet presAssocID="{F85069E8-C99D-4DDD-8F46-B0905256C744}" presName="rootText2" presStyleLbl="alignAcc1" presStyleIdx="0" presStyleCnt="0">
        <dgm:presLayoutVars>
          <dgm:chPref val="3"/>
        </dgm:presLayoutVars>
      </dgm:prSet>
      <dgm:spPr/>
    </dgm:pt>
    <dgm:pt modelId="{9AB82AFA-CEE9-4EE4-A8D3-E9ED5A165383}" type="pres">
      <dgm:prSet presAssocID="{F85069E8-C99D-4DDD-8F46-B0905256C744}" presName="topArc2" presStyleLbl="parChTrans1D1" presStyleIdx="44" presStyleCnt="70"/>
      <dgm:spPr/>
    </dgm:pt>
    <dgm:pt modelId="{2A623741-12CD-4A65-9418-252E82C030A0}" type="pres">
      <dgm:prSet presAssocID="{F85069E8-C99D-4DDD-8F46-B0905256C744}" presName="bottomArc2" presStyleLbl="parChTrans1D1" presStyleIdx="45" presStyleCnt="70"/>
      <dgm:spPr/>
    </dgm:pt>
    <dgm:pt modelId="{9DB8DCAC-3086-4FA5-9B5A-2DE3CFD59135}" type="pres">
      <dgm:prSet presAssocID="{F85069E8-C99D-4DDD-8F46-B0905256C744}" presName="topConnNode2" presStyleLbl="node4" presStyleIdx="0" presStyleCnt="0"/>
      <dgm:spPr/>
    </dgm:pt>
    <dgm:pt modelId="{EE0A0C46-7090-47FC-8EF5-6EA5CFEEEA31}" type="pres">
      <dgm:prSet presAssocID="{F85069E8-C99D-4DDD-8F46-B0905256C744}" presName="hierChild4" presStyleCnt="0"/>
      <dgm:spPr/>
    </dgm:pt>
    <dgm:pt modelId="{084EFD3E-9236-4E27-AAA7-A3A8A3D2C51D}" type="pres">
      <dgm:prSet presAssocID="{F85069E8-C99D-4DDD-8F46-B0905256C744}" presName="hierChild5" presStyleCnt="0"/>
      <dgm:spPr/>
    </dgm:pt>
    <dgm:pt modelId="{52F86026-4D41-490A-ABD3-E10627AE4557}" type="pres">
      <dgm:prSet presAssocID="{8A5E752F-1969-47A3-A3D6-0980182FCA07}" presName="hierChild5" presStyleCnt="0"/>
      <dgm:spPr/>
    </dgm:pt>
    <dgm:pt modelId="{15B6AA8B-35DF-4EF0-9708-2923559C000D}" type="pres">
      <dgm:prSet presAssocID="{252C762D-CD8E-4330-B51D-943412B55831}" presName="Name28" presStyleLbl="parChTrans1D3" presStyleIdx="10" presStyleCnt="15"/>
      <dgm:spPr/>
    </dgm:pt>
    <dgm:pt modelId="{B6575EC0-BA10-4D89-8525-62E2FE2D17C0}" type="pres">
      <dgm:prSet presAssocID="{D1554F98-B476-42D2-81F3-21264AD8BA67}" presName="hierRoot2" presStyleCnt="0">
        <dgm:presLayoutVars>
          <dgm:hierBranch val="init"/>
        </dgm:presLayoutVars>
      </dgm:prSet>
      <dgm:spPr/>
    </dgm:pt>
    <dgm:pt modelId="{DE7D405F-4871-4B74-AB07-F405F05A3009}" type="pres">
      <dgm:prSet presAssocID="{D1554F98-B476-42D2-81F3-21264AD8BA67}" presName="rootComposite2" presStyleCnt="0"/>
      <dgm:spPr/>
    </dgm:pt>
    <dgm:pt modelId="{056BB772-E877-4C2F-B8A4-C67F7CCEAACF}" type="pres">
      <dgm:prSet presAssocID="{D1554F98-B476-42D2-81F3-21264AD8BA67}" presName="rootText2" presStyleLbl="alignAcc1" presStyleIdx="0" presStyleCnt="0">
        <dgm:presLayoutVars>
          <dgm:chPref val="3"/>
        </dgm:presLayoutVars>
      </dgm:prSet>
      <dgm:spPr/>
    </dgm:pt>
    <dgm:pt modelId="{6D055DC5-0B6C-4A8B-B28D-37A32491A594}" type="pres">
      <dgm:prSet presAssocID="{D1554F98-B476-42D2-81F3-21264AD8BA67}" presName="topArc2" presStyleLbl="parChTrans1D1" presStyleIdx="46" presStyleCnt="70"/>
      <dgm:spPr/>
    </dgm:pt>
    <dgm:pt modelId="{284443FB-8D68-440C-AE4E-C1A94B484DFC}" type="pres">
      <dgm:prSet presAssocID="{D1554F98-B476-42D2-81F3-21264AD8BA67}" presName="bottomArc2" presStyleLbl="parChTrans1D1" presStyleIdx="47" presStyleCnt="70"/>
      <dgm:spPr/>
    </dgm:pt>
    <dgm:pt modelId="{A9A4D120-7E2F-4190-B9C1-C42D9FD22E84}" type="pres">
      <dgm:prSet presAssocID="{D1554F98-B476-42D2-81F3-21264AD8BA67}" presName="topConnNode2" presStyleLbl="node3" presStyleIdx="0" presStyleCnt="0"/>
      <dgm:spPr/>
    </dgm:pt>
    <dgm:pt modelId="{B73E4A07-8B81-41BC-9CD8-B2141D08BC1A}" type="pres">
      <dgm:prSet presAssocID="{D1554F98-B476-42D2-81F3-21264AD8BA67}" presName="hierChild4" presStyleCnt="0"/>
      <dgm:spPr/>
    </dgm:pt>
    <dgm:pt modelId="{BEB38264-188D-49C2-AA84-EE8EA232287B}" type="pres">
      <dgm:prSet presAssocID="{4F2C3A05-1FC7-4BF7-9FA6-15F8F5E7C6C8}" presName="Name28" presStyleLbl="parChTrans1D4" presStyleIdx="8" presStyleCnt="11"/>
      <dgm:spPr/>
    </dgm:pt>
    <dgm:pt modelId="{E4F088ED-C529-4584-BF23-AF6038C6DC8B}" type="pres">
      <dgm:prSet presAssocID="{B4DAA43F-0CBF-47A8-8183-1819915CA110}" presName="hierRoot2" presStyleCnt="0">
        <dgm:presLayoutVars>
          <dgm:hierBranch val="init"/>
        </dgm:presLayoutVars>
      </dgm:prSet>
      <dgm:spPr/>
    </dgm:pt>
    <dgm:pt modelId="{A78C0593-FF2E-4887-B6E4-50D8282F2C3F}" type="pres">
      <dgm:prSet presAssocID="{B4DAA43F-0CBF-47A8-8183-1819915CA110}" presName="rootComposite2" presStyleCnt="0"/>
      <dgm:spPr/>
    </dgm:pt>
    <dgm:pt modelId="{0E89AEF2-6072-4C28-9E9B-4F10FBABD71D}" type="pres">
      <dgm:prSet presAssocID="{B4DAA43F-0CBF-47A8-8183-1819915CA110}" presName="rootText2" presStyleLbl="alignAcc1" presStyleIdx="0" presStyleCnt="0">
        <dgm:presLayoutVars>
          <dgm:chPref val="3"/>
        </dgm:presLayoutVars>
      </dgm:prSet>
      <dgm:spPr/>
    </dgm:pt>
    <dgm:pt modelId="{61F0DA7A-532E-46D7-824C-71CC7216444B}" type="pres">
      <dgm:prSet presAssocID="{B4DAA43F-0CBF-47A8-8183-1819915CA110}" presName="topArc2" presStyleLbl="parChTrans1D1" presStyleIdx="48" presStyleCnt="70"/>
      <dgm:spPr/>
    </dgm:pt>
    <dgm:pt modelId="{91C4AD1B-688D-46DA-8E90-3C117D86D8E1}" type="pres">
      <dgm:prSet presAssocID="{B4DAA43F-0CBF-47A8-8183-1819915CA110}" presName="bottomArc2" presStyleLbl="parChTrans1D1" presStyleIdx="49" presStyleCnt="70"/>
      <dgm:spPr/>
    </dgm:pt>
    <dgm:pt modelId="{4B4DA0A5-060E-48AA-9D18-291B26FB390E}" type="pres">
      <dgm:prSet presAssocID="{B4DAA43F-0CBF-47A8-8183-1819915CA110}" presName="topConnNode2" presStyleLbl="node4" presStyleIdx="0" presStyleCnt="0"/>
      <dgm:spPr/>
    </dgm:pt>
    <dgm:pt modelId="{15ADB6FE-EF3C-4B00-85E0-0DEADA07E7D8}" type="pres">
      <dgm:prSet presAssocID="{B4DAA43F-0CBF-47A8-8183-1819915CA110}" presName="hierChild4" presStyleCnt="0"/>
      <dgm:spPr/>
    </dgm:pt>
    <dgm:pt modelId="{D3D0F221-303A-4EDF-809E-D6C175CB9BA0}" type="pres">
      <dgm:prSet presAssocID="{B4DAA43F-0CBF-47A8-8183-1819915CA110}" presName="hierChild5" presStyleCnt="0"/>
      <dgm:spPr/>
    </dgm:pt>
    <dgm:pt modelId="{1E08FE6C-E7A3-441F-BBA0-4CC838AA2165}" type="pres">
      <dgm:prSet presAssocID="{5AF81F5B-B155-4E73-80EE-22A863EEAEAB}" presName="Name28" presStyleLbl="parChTrans1D4" presStyleIdx="9" presStyleCnt="11"/>
      <dgm:spPr/>
    </dgm:pt>
    <dgm:pt modelId="{4798F762-8B82-45A9-B19C-F1545989AC5B}" type="pres">
      <dgm:prSet presAssocID="{EDEBA910-250B-424E-9E83-CE50288A2023}" presName="hierRoot2" presStyleCnt="0">
        <dgm:presLayoutVars>
          <dgm:hierBranch val="init"/>
        </dgm:presLayoutVars>
      </dgm:prSet>
      <dgm:spPr/>
    </dgm:pt>
    <dgm:pt modelId="{596514BE-8C4A-4E16-A7FD-0251E1598F9F}" type="pres">
      <dgm:prSet presAssocID="{EDEBA910-250B-424E-9E83-CE50288A2023}" presName="rootComposite2" presStyleCnt="0"/>
      <dgm:spPr/>
    </dgm:pt>
    <dgm:pt modelId="{58534B25-245C-4CCB-8EEF-5CA129D69C11}" type="pres">
      <dgm:prSet presAssocID="{EDEBA910-250B-424E-9E83-CE50288A2023}" presName="rootText2" presStyleLbl="alignAcc1" presStyleIdx="0" presStyleCnt="0">
        <dgm:presLayoutVars>
          <dgm:chPref val="3"/>
        </dgm:presLayoutVars>
      </dgm:prSet>
      <dgm:spPr/>
    </dgm:pt>
    <dgm:pt modelId="{D35F7AFF-5EA1-415F-92A8-C16F35674B4A}" type="pres">
      <dgm:prSet presAssocID="{EDEBA910-250B-424E-9E83-CE50288A2023}" presName="topArc2" presStyleLbl="parChTrans1D1" presStyleIdx="50" presStyleCnt="70"/>
      <dgm:spPr/>
    </dgm:pt>
    <dgm:pt modelId="{0D335799-0E12-4931-96B2-4574B091F2A4}" type="pres">
      <dgm:prSet presAssocID="{EDEBA910-250B-424E-9E83-CE50288A2023}" presName="bottomArc2" presStyleLbl="parChTrans1D1" presStyleIdx="51" presStyleCnt="70"/>
      <dgm:spPr/>
    </dgm:pt>
    <dgm:pt modelId="{754A3A1D-2DC0-4D6C-90EC-02FA90BD4652}" type="pres">
      <dgm:prSet presAssocID="{EDEBA910-250B-424E-9E83-CE50288A2023}" presName="topConnNode2" presStyleLbl="node4" presStyleIdx="0" presStyleCnt="0"/>
      <dgm:spPr/>
    </dgm:pt>
    <dgm:pt modelId="{F18AA0DB-6400-445F-B1BF-F014BB88AA78}" type="pres">
      <dgm:prSet presAssocID="{EDEBA910-250B-424E-9E83-CE50288A2023}" presName="hierChild4" presStyleCnt="0"/>
      <dgm:spPr/>
    </dgm:pt>
    <dgm:pt modelId="{847A1A2F-0A53-4BD8-844C-2AE9A9E71214}" type="pres">
      <dgm:prSet presAssocID="{EDEBA910-250B-424E-9E83-CE50288A2023}" presName="hierChild5" presStyleCnt="0"/>
      <dgm:spPr/>
    </dgm:pt>
    <dgm:pt modelId="{78D3AA28-54AE-48D9-A22E-C5F5018FC974}" type="pres">
      <dgm:prSet presAssocID="{D1554F98-B476-42D2-81F3-21264AD8BA67}" presName="hierChild5" presStyleCnt="0"/>
      <dgm:spPr/>
    </dgm:pt>
    <dgm:pt modelId="{94C0072E-00FC-4010-B1B4-EB56075436E6}" type="pres">
      <dgm:prSet presAssocID="{51420CC0-A234-4D85-ABB1-060A419CF77D}" presName="hierChild5" presStyleCnt="0"/>
      <dgm:spPr/>
    </dgm:pt>
    <dgm:pt modelId="{3F4A7E48-878D-404C-8BF7-2B5D90453010}" type="pres">
      <dgm:prSet presAssocID="{A2013FA1-E6B4-4655-8F73-F7E913D1D907}" presName="Name28" presStyleLbl="parChTrans1D2" presStyleIdx="4" presStyleCnt="8"/>
      <dgm:spPr/>
    </dgm:pt>
    <dgm:pt modelId="{668205FF-1C41-473E-AD2A-6CDC5EBCCBFD}" type="pres">
      <dgm:prSet presAssocID="{085344CC-0D43-4453-B113-1720D969EAD0}" presName="hierRoot2" presStyleCnt="0">
        <dgm:presLayoutVars>
          <dgm:hierBranch val="init"/>
        </dgm:presLayoutVars>
      </dgm:prSet>
      <dgm:spPr/>
    </dgm:pt>
    <dgm:pt modelId="{7D08B8D4-2B57-494A-891C-D6A30DB8320A}" type="pres">
      <dgm:prSet presAssocID="{085344CC-0D43-4453-B113-1720D969EAD0}" presName="rootComposite2" presStyleCnt="0"/>
      <dgm:spPr/>
    </dgm:pt>
    <dgm:pt modelId="{BB178236-7652-40B1-A453-2FF5F2659686}" type="pres">
      <dgm:prSet presAssocID="{085344CC-0D43-4453-B113-1720D969EAD0}" presName="rootText2" presStyleLbl="alignAcc1" presStyleIdx="0" presStyleCnt="0">
        <dgm:presLayoutVars>
          <dgm:chPref val="3"/>
        </dgm:presLayoutVars>
      </dgm:prSet>
      <dgm:spPr/>
    </dgm:pt>
    <dgm:pt modelId="{7287C154-35DD-4138-ACCB-C4ADABA1225E}" type="pres">
      <dgm:prSet presAssocID="{085344CC-0D43-4453-B113-1720D969EAD0}" presName="topArc2" presStyleLbl="parChTrans1D1" presStyleIdx="52" presStyleCnt="70"/>
      <dgm:spPr/>
    </dgm:pt>
    <dgm:pt modelId="{93ECE1BE-2965-4322-B745-C164896DBDC5}" type="pres">
      <dgm:prSet presAssocID="{085344CC-0D43-4453-B113-1720D969EAD0}" presName="bottomArc2" presStyleLbl="parChTrans1D1" presStyleIdx="53" presStyleCnt="70"/>
      <dgm:spPr/>
    </dgm:pt>
    <dgm:pt modelId="{31BD353C-7916-4EFF-9322-E391744FCF08}" type="pres">
      <dgm:prSet presAssocID="{085344CC-0D43-4453-B113-1720D969EAD0}" presName="topConnNode2" presStyleLbl="node2" presStyleIdx="0" presStyleCnt="0"/>
      <dgm:spPr/>
    </dgm:pt>
    <dgm:pt modelId="{F5D262AD-BFD1-41E2-8423-40D50556543A}" type="pres">
      <dgm:prSet presAssocID="{085344CC-0D43-4453-B113-1720D969EAD0}" presName="hierChild4" presStyleCnt="0"/>
      <dgm:spPr/>
    </dgm:pt>
    <dgm:pt modelId="{18E3EA12-1568-4B54-8D42-BB91732356AA}" type="pres">
      <dgm:prSet presAssocID="{2522D58C-660B-40CF-9CC7-4B93799DE1E1}" presName="Name28" presStyleLbl="parChTrans1D3" presStyleIdx="11" presStyleCnt="15"/>
      <dgm:spPr/>
    </dgm:pt>
    <dgm:pt modelId="{68A22982-30FC-470E-88D9-8CC21980A5E7}" type="pres">
      <dgm:prSet presAssocID="{59DBB211-6332-4794-BB6D-3AB75CBEE4A5}" presName="hierRoot2" presStyleCnt="0">
        <dgm:presLayoutVars>
          <dgm:hierBranch val="init"/>
        </dgm:presLayoutVars>
      </dgm:prSet>
      <dgm:spPr/>
    </dgm:pt>
    <dgm:pt modelId="{31813C3A-93CC-4E61-98D3-F9072764E375}" type="pres">
      <dgm:prSet presAssocID="{59DBB211-6332-4794-BB6D-3AB75CBEE4A5}" presName="rootComposite2" presStyleCnt="0"/>
      <dgm:spPr/>
    </dgm:pt>
    <dgm:pt modelId="{ED5EF22C-83E1-4CB6-9F21-DF23B6D409A1}" type="pres">
      <dgm:prSet presAssocID="{59DBB211-6332-4794-BB6D-3AB75CBEE4A5}" presName="rootText2" presStyleLbl="alignAcc1" presStyleIdx="0" presStyleCnt="0">
        <dgm:presLayoutVars>
          <dgm:chPref val="3"/>
        </dgm:presLayoutVars>
      </dgm:prSet>
      <dgm:spPr/>
    </dgm:pt>
    <dgm:pt modelId="{ABA7E7A5-1004-44D5-ABBB-55ADC5CF57E3}" type="pres">
      <dgm:prSet presAssocID="{59DBB211-6332-4794-BB6D-3AB75CBEE4A5}" presName="topArc2" presStyleLbl="parChTrans1D1" presStyleIdx="54" presStyleCnt="70"/>
      <dgm:spPr/>
    </dgm:pt>
    <dgm:pt modelId="{2A5972B7-CFBC-44C1-9DBE-2983652CAA96}" type="pres">
      <dgm:prSet presAssocID="{59DBB211-6332-4794-BB6D-3AB75CBEE4A5}" presName="bottomArc2" presStyleLbl="parChTrans1D1" presStyleIdx="55" presStyleCnt="70"/>
      <dgm:spPr/>
    </dgm:pt>
    <dgm:pt modelId="{A3FA929F-7D2E-4923-A214-D401EC1031CE}" type="pres">
      <dgm:prSet presAssocID="{59DBB211-6332-4794-BB6D-3AB75CBEE4A5}" presName="topConnNode2" presStyleLbl="node3" presStyleIdx="0" presStyleCnt="0"/>
      <dgm:spPr/>
    </dgm:pt>
    <dgm:pt modelId="{E687921B-8DBB-4137-AD9B-70B5DEC170F2}" type="pres">
      <dgm:prSet presAssocID="{59DBB211-6332-4794-BB6D-3AB75CBEE4A5}" presName="hierChild4" presStyleCnt="0"/>
      <dgm:spPr/>
    </dgm:pt>
    <dgm:pt modelId="{ADB2ABCC-2860-4BDF-ACC1-486F03234F59}" type="pres">
      <dgm:prSet presAssocID="{968B8FFE-F81A-45A4-9CF4-F993143E06A6}" presName="Name28" presStyleLbl="parChTrans1D4" presStyleIdx="10" presStyleCnt="11"/>
      <dgm:spPr/>
    </dgm:pt>
    <dgm:pt modelId="{23ACC770-08DD-4494-82BE-7964E4E16F54}" type="pres">
      <dgm:prSet presAssocID="{6902F1DA-DF8F-4431-96B5-22AB1C32C40B}" presName="hierRoot2" presStyleCnt="0">
        <dgm:presLayoutVars>
          <dgm:hierBranch val="init"/>
        </dgm:presLayoutVars>
      </dgm:prSet>
      <dgm:spPr/>
    </dgm:pt>
    <dgm:pt modelId="{550332F7-3E00-47C7-BEB6-339FBD5A8BEB}" type="pres">
      <dgm:prSet presAssocID="{6902F1DA-DF8F-4431-96B5-22AB1C32C40B}" presName="rootComposite2" presStyleCnt="0"/>
      <dgm:spPr/>
    </dgm:pt>
    <dgm:pt modelId="{AFEF18C6-7D81-4175-AB85-CCDFD4C2B930}" type="pres">
      <dgm:prSet presAssocID="{6902F1DA-DF8F-4431-96B5-22AB1C32C40B}" presName="rootText2" presStyleLbl="alignAcc1" presStyleIdx="0" presStyleCnt="0">
        <dgm:presLayoutVars>
          <dgm:chPref val="3"/>
        </dgm:presLayoutVars>
      </dgm:prSet>
      <dgm:spPr/>
    </dgm:pt>
    <dgm:pt modelId="{FEE87E5A-8290-4726-8BF3-9FB7D0792A46}" type="pres">
      <dgm:prSet presAssocID="{6902F1DA-DF8F-4431-96B5-22AB1C32C40B}" presName="topArc2" presStyleLbl="parChTrans1D1" presStyleIdx="56" presStyleCnt="70"/>
      <dgm:spPr/>
    </dgm:pt>
    <dgm:pt modelId="{55EC663B-E8D9-42B1-A6EB-4E4ADC3B990F}" type="pres">
      <dgm:prSet presAssocID="{6902F1DA-DF8F-4431-96B5-22AB1C32C40B}" presName="bottomArc2" presStyleLbl="parChTrans1D1" presStyleIdx="57" presStyleCnt="70"/>
      <dgm:spPr/>
    </dgm:pt>
    <dgm:pt modelId="{6C18723C-069F-4D10-8F18-517F2982E969}" type="pres">
      <dgm:prSet presAssocID="{6902F1DA-DF8F-4431-96B5-22AB1C32C40B}" presName="topConnNode2" presStyleLbl="node4" presStyleIdx="0" presStyleCnt="0"/>
      <dgm:spPr/>
    </dgm:pt>
    <dgm:pt modelId="{9228BFA4-A2C2-447D-943C-AE9A6CB24257}" type="pres">
      <dgm:prSet presAssocID="{6902F1DA-DF8F-4431-96B5-22AB1C32C40B}" presName="hierChild4" presStyleCnt="0"/>
      <dgm:spPr/>
    </dgm:pt>
    <dgm:pt modelId="{924D9F42-3206-43E4-B3E4-D177D8C15BA3}" type="pres">
      <dgm:prSet presAssocID="{6902F1DA-DF8F-4431-96B5-22AB1C32C40B}" presName="hierChild5" presStyleCnt="0"/>
      <dgm:spPr/>
    </dgm:pt>
    <dgm:pt modelId="{4A7F68EF-C4DA-4EB9-BBB9-83E9135247D0}" type="pres">
      <dgm:prSet presAssocID="{59DBB211-6332-4794-BB6D-3AB75CBEE4A5}" presName="hierChild5" presStyleCnt="0"/>
      <dgm:spPr/>
    </dgm:pt>
    <dgm:pt modelId="{20B9ADAC-370F-4182-AE8E-16CC6684AB7A}" type="pres">
      <dgm:prSet presAssocID="{085344CC-0D43-4453-B113-1720D969EAD0}" presName="hierChild5" presStyleCnt="0"/>
      <dgm:spPr/>
    </dgm:pt>
    <dgm:pt modelId="{D577FD3B-E269-435D-BB34-D0FA0EEA7360}" type="pres">
      <dgm:prSet presAssocID="{541F9279-D558-4D15-A9F6-E7183F9260DB}" presName="Name28" presStyleLbl="parChTrans1D2" presStyleIdx="5" presStyleCnt="8"/>
      <dgm:spPr/>
    </dgm:pt>
    <dgm:pt modelId="{C590F66C-56CE-4249-A526-8B506CA47332}" type="pres">
      <dgm:prSet presAssocID="{9A53C027-AB51-4573-A0AB-7D17DB7D5007}" presName="hierRoot2" presStyleCnt="0">
        <dgm:presLayoutVars>
          <dgm:hierBranch val="init"/>
        </dgm:presLayoutVars>
      </dgm:prSet>
      <dgm:spPr/>
    </dgm:pt>
    <dgm:pt modelId="{1ED5807E-427D-47DE-B901-5F5E61DA5F09}" type="pres">
      <dgm:prSet presAssocID="{9A53C027-AB51-4573-A0AB-7D17DB7D5007}" presName="rootComposite2" presStyleCnt="0"/>
      <dgm:spPr/>
    </dgm:pt>
    <dgm:pt modelId="{C82437CD-F4AC-40A1-B104-16E4DA5D9192}" type="pres">
      <dgm:prSet presAssocID="{9A53C027-AB51-4573-A0AB-7D17DB7D5007}" presName="rootText2" presStyleLbl="alignAcc1" presStyleIdx="0" presStyleCnt="0">
        <dgm:presLayoutVars>
          <dgm:chPref val="3"/>
        </dgm:presLayoutVars>
      </dgm:prSet>
      <dgm:spPr/>
    </dgm:pt>
    <dgm:pt modelId="{7B09C906-ACF8-4799-8BFB-A413A086D264}" type="pres">
      <dgm:prSet presAssocID="{9A53C027-AB51-4573-A0AB-7D17DB7D5007}" presName="topArc2" presStyleLbl="parChTrans1D1" presStyleIdx="58" presStyleCnt="70"/>
      <dgm:spPr/>
    </dgm:pt>
    <dgm:pt modelId="{3BE19389-77D8-433A-AD4D-A449F8264529}" type="pres">
      <dgm:prSet presAssocID="{9A53C027-AB51-4573-A0AB-7D17DB7D5007}" presName="bottomArc2" presStyleLbl="parChTrans1D1" presStyleIdx="59" presStyleCnt="70"/>
      <dgm:spPr/>
    </dgm:pt>
    <dgm:pt modelId="{D56A9B1F-95A0-4B0B-B043-B33114256433}" type="pres">
      <dgm:prSet presAssocID="{9A53C027-AB51-4573-A0AB-7D17DB7D5007}" presName="topConnNode2" presStyleLbl="node2" presStyleIdx="0" presStyleCnt="0"/>
      <dgm:spPr/>
    </dgm:pt>
    <dgm:pt modelId="{CA2E6B26-14F0-4CD2-BD3A-FF23A2FEEDF5}" type="pres">
      <dgm:prSet presAssocID="{9A53C027-AB51-4573-A0AB-7D17DB7D5007}" presName="hierChild4" presStyleCnt="0"/>
      <dgm:spPr/>
    </dgm:pt>
    <dgm:pt modelId="{EFA00C12-F576-451B-8380-46E90DF9F96F}" type="pres">
      <dgm:prSet presAssocID="{8A87BEE5-74BD-48CA-B9F5-5845F0F185D6}" presName="Name28" presStyleLbl="parChTrans1D3" presStyleIdx="12" presStyleCnt="15"/>
      <dgm:spPr/>
    </dgm:pt>
    <dgm:pt modelId="{47BBFE93-2918-48B3-A92A-4C2CB1D9B673}" type="pres">
      <dgm:prSet presAssocID="{8E25519A-D41E-45BF-B9F1-1F6C5DA416FF}" presName="hierRoot2" presStyleCnt="0">
        <dgm:presLayoutVars>
          <dgm:hierBranch val="init"/>
        </dgm:presLayoutVars>
      </dgm:prSet>
      <dgm:spPr/>
    </dgm:pt>
    <dgm:pt modelId="{2E28A87E-79EA-4FCB-8923-DDB60F852E35}" type="pres">
      <dgm:prSet presAssocID="{8E25519A-D41E-45BF-B9F1-1F6C5DA416FF}" presName="rootComposite2" presStyleCnt="0"/>
      <dgm:spPr/>
    </dgm:pt>
    <dgm:pt modelId="{0148234E-2603-4ED9-8D87-8599BC4D3F74}" type="pres">
      <dgm:prSet presAssocID="{8E25519A-D41E-45BF-B9F1-1F6C5DA416FF}" presName="rootText2" presStyleLbl="alignAcc1" presStyleIdx="0" presStyleCnt="0">
        <dgm:presLayoutVars>
          <dgm:chPref val="3"/>
        </dgm:presLayoutVars>
      </dgm:prSet>
      <dgm:spPr/>
    </dgm:pt>
    <dgm:pt modelId="{D537DBF5-F4B9-4FCE-8E0D-EB8914CC2600}" type="pres">
      <dgm:prSet presAssocID="{8E25519A-D41E-45BF-B9F1-1F6C5DA416FF}" presName="topArc2" presStyleLbl="parChTrans1D1" presStyleIdx="60" presStyleCnt="70"/>
      <dgm:spPr/>
    </dgm:pt>
    <dgm:pt modelId="{4FA0F8BB-52CB-4007-A494-60145E9DB942}" type="pres">
      <dgm:prSet presAssocID="{8E25519A-D41E-45BF-B9F1-1F6C5DA416FF}" presName="bottomArc2" presStyleLbl="parChTrans1D1" presStyleIdx="61" presStyleCnt="70"/>
      <dgm:spPr/>
    </dgm:pt>
    <dgm:pt modelId="{C04BDBE2-CAA6-412F-AE38-A58A9FE11106}" type="pres">
      <dgm:prSet presAssocID="{8E25519A-D41E-45BF-B9F1-1F6C5DA416FF}" presName="topConnNode2" presStyleLbl="node3" presStyleIdx="0" presStyleCnt="0"/>
      <dgm:spPr/>
    </dgm:pt>
    <dgm:pt modelId="{32BD200C-13E4-46C3-A772-1E4D8D584142}" type="pres">
      <dgm:prSet presAssocID="{8E25519A-D41E-45BF-B9F1-1F6C5DA416FF}" presName="hierChild4" presStyleCnt="0"/>
      <dgm:spPr/>
    </dgm:pt>
    <dgm:pt modelId="{03DE0F98-8B18-4FDE-86FF-314911B0B63C}" type="pres">
      <dgm:prSet presAssocID="{8E25519A-D41E-45BF-B9F1-1F6C5DA416FF}" presName="hierChild5" presStyleCnt="0"/>
      <dgm:spPr/>
    </dgm:pt>
    <dgm:pt modelId="{F0D07167-DE0F-4E19-86EB-51843FD1A3B0}" type="pres">
      <dgm:prSet presAssocID="{9A53C027-AB51-4573-A0AB-7D17DB7D5007}" presName="hierChild5" presStyleCnt="0"/>
      <dgm:spPr/>
    </dgm:pt>
    <dgm:pt modelId="{916371E4-299A-4556-BF8B-AC8AA8425B74}" type="pres">
      <dgm:prSet presAssocID="{8EAF09E0-A7F2-4E10-91B1-36956B41C3DD}" presName="Name28" presStyleLbl="parChTrans1D2" presStyleIdx="6" presStyleCnt="8"/>
      <dgm:spPr/>
    </dgm:pt>
    <dgm:pt modelId="{C881FF07-2C82-4EEA-BA22-01B154790938}" type="pres">
      <dgm:prSet presAssocID="{32A6AB58-2E02-4673-8183-5B7F7C2439A6}" presName="hierRoot2" presStyleCnt="0">
        <dgm:presLayoutVars>
          <dgm:hierBranch val="init"/>
        </dgm:presLayoutVars>
      </dgm:prSet>
      <dgm:spPr/>
    </dgm:pt>
    <dgm:pt modelId="{AFC64A80-E1D2-469F-8A0D-08F39C505CB7}" type="pres">
      <dgm:prSet presAssocID="{32A6AB58-2E02-4673-8183-5B7F7C2439A6}" presName="rootComposite2" presStyleCnt="0"/>
      <dgm:spPr/>
    </dgm:pt>
    <dgm:pt modelId="{9F8B0E64-92EE-4CCD-8B49-CFD70FE054FD}" type="pres">
      <dgm:prSet presAssocID="{32A6AB58-2E02-4673-8183-5B7F7C2439A6}" presName="rootText2" presStyleLbl="alignAcc1" presStyleIdx="0" presStyleCnt="0">
        <dgm:presLayoutVars>
          <dgm:chPref val="3"/>
        </dgm:presLayoutVars>
      </dgm:prSet>
      <dgm:spPr/>
    </dgm:pt>
    <dgm:pt modelId="{63AF7CF3-D123-40FA-982C-3585CFC69255}" type="pres">
      <dgm:prSet presAssocID="{32A6AB58-2E02-4673-8183-5B7F7C2439A6}" presName="topArc2" presStyleLbl="parChTrans1D1" presStyleIdx="62" presStyleCnt="70"/>
      <dgm:spPr/>
    </dgm:pt>
    <dgm:pt modelId="{330BFFEC-0F70-4F67-91F2-F13260ACBA96}" type="pres">
      <dgm:prSet presAssocID="{32A6AB58-2E02-4673-8183-5B7F7C2439A6}" presName="bottomArc2" presStyleLbl="parChTrans1D1" presStyleIdx="63" presStyleCnt="70"/>
      <dgm:spPr/>
    </dgm:pt>
    <dgm:pt modelId="{6BC6F6B5-B147-44F0-B46A-39D532B15EC1}" type="pres">
      <dgm:prSet presAssocID="{32A6AB58-2E02-4673-8183-5B7F7C2439A6}" presName="topConnNode2" presStyleLbl="node2" presStyleIdx="0" presStyleCnt="0"/>
      <dgm:spPr/>
    </dgm:pt>
    <dgm:pt modelId="{EB511AD9-7822-4268-B0B6-1D1096C799A7}" type="pres">
      <dgm:prSet presAssocID="{32A6AB58-2E02-4673-8183-5B7F7C2439A6}" presName="hierChild4" presStyleCnt="0"/>
      <dgm:spPr/>
    </dgm:pt>
    <dgm:pt modelId="{84FDA958-D6B6-4DD4-AA99-040A845A90C4}" type="pres">
      <dgm:prSet presAssocID="{849BF9CD-52D4-4530-9467-FA0A7A108441}" presName="Name28" presStyleLbl="parChTrans1D3" presStyleIdx="13" presStyleCnt="15"/>
      <dgm:spPr/>
    </dgm:pt>
    <dgm:pt modelId="{55490732-AC8E-488A-8FF1-714C63DB6AF4}" type="pres">
      <dgm:prSet presAssocID="{6205E27B-BF9B-49B4-94C5-5D78078057C2}" presName="hierRoot2" presStyleCnt="0">
        <dgm:presLayoutVars>
          <dgm:hierBranch val="init"/>
        </dgm:presLayoutVars>
      </dgm:prSet>
      <dgm:spPr/>
    </dgm:pt>
    <dgm:pt modelId="{8EAC2041-9D79-424E-9404-DBE9755D6A78}" type="pres">
      <dgm:prSet presAssocID="{6205E27B-BF9B-49B4-94C5-5D78078057C2}" presName="rootComposite2" presStyleCnt="0"/>
      <dgm:spPr/>
    </dgm:pt>
    <dgm:pt modelId="{CA59D218-849A-4469-A0F2-168247DF0126}" type="pres">
      <dgm:prSet presAssocID="{6205E27B-BF9B-49B4-94C5-5D78078057C2}" presName="rootText2" presStyleLbl="alignAcc1" presStyleIdx="0" presStyleCnt="0">
        <dgm:presLayoutVars>
          <dgm:chPref val="3"/>
        </dgm:presLayoutVars>
      </dgm:prSet>
      <dgm:spPr/>
    </dgm:pt>
    <dgm:pt modelId="{59F8AA53-0042-4D53-93D2-4DD9C28411B8}" type="pres">
      <dgm:prSet presAssocID="{6205E27B-BF9B-49B4-94C5-5D78078057C2}" presName="topArc2" presStyleLbl="parChTrans1D1" presStyleIdx="64" presStyleCnt="70"/>
      <dgm:spPr/>
    </dgm:pt>
    <dgm:pt modelId="{90DB3626-936F-4EA1-9C0D-78E50B29C449}" type="pres">
      <dgm:prSet presAssocID="{6205E27B-BF9B-49B4-94C5-5D78078057C2}" presName="bottomArc2" presStyleLbl="parChTrans1D1" presStyleIdx="65" presStyleCnt="70"/>
      <dgm:spPr/>
    </dgm:pt>
    <dgm:pt modelId="{56C4D6F3-7358-4A63-9E98-4F6EF59A5102}" type="pres">
      <dgm:prSet presAssocID="{6205E27B-BF9B-49B4-94C5-5D78078057C2}" presName="topConnNode2" presStyleLbl="node3" presStyleIdx="0" presStyleCnt="0"/>
      <dgm:spPr/>
    </dgm:pt>
    <dgm:pt modelId="{9FF10D60-D2B8-4A96-9E98-34F62449779F}" type="pres">
      <dgm:prSet presAssocID="{6205E27B-BF9B-49B4-94C5-5D78078057C2}" presName="hierChild4" presStyleCnt="0"/>
      <dgm:spPr/>
    </dgm:pt>
    <dgm:pt modelId="{34CB941A-9014-49E1-B988-4AA93F405511}" type="pres">
      <dgm:prSet presAssocID="{6205E27B-BF9B-49B4-94C5-5D78078057C2}" presName="hierChild5" presStyleCnt="0"/>
      <dgm:spPr/>
    </dgm:pt>
    <dgm:pt modelId="{FF682A22-36A3-4DBE-A8D7-9AE6279E2D87}" type="pres">
      <dgm:prSet presAssocID="{32A6AB58-2E02-4673-8183-5B7F7C2439A6}" presName="hierChild5" presStyleCnt="0"/>
      <dgm:spPr/>
    </dgm:pt>
    <dgm:pt modelId="{CF84E7B1-59B1-4F22-A981-F2E6D93652C6}" type="pres">
      <dgm:prSet presAssocID="{A877FE5B-BEB8-40E3-BAF0-F8692761A8A0}" presName="Name28" presStyleLbl="parChTrans1D2" presStyleIdx="7" presStyleCnt="8"/>
      <dgm:spPr/>
    </dgm:pt>
    <dgm:pt modelId="{A4776643-FD48-4B25-85E3-E6644F7E4974}" type="pres">
      <dgm:prSet presAssocID="{FE043881-56FB-4984-8F8F-56FF55C821C3}" presName="hierRoot2" presStyleCnt="0">
        <dgm:presLayoutVars>
          <dgm:hierBranch val="init"/>
        </dgm:presLayoutVars>
      </dgm:prSet>
      <dgm:spPr/>
    </dgm:pt>
    <dgm:pt modelId="{59C68AAC-447E-4FAF-AE17-9985B0AF7D37}" type="pres">
      <dgm:prSet presAssocID="{FE043881-56FB-4984-8F8F-56FF55C821C3}" presName="rootComposite2" presStyleCnt="0"/>
      <dgm:spPr/>
    </dgm:pt>
    <dgm:pt modelId="{204639FC-EA94-4F53-89D3-3E0C249B3D44}" type="pres">
      <dgm:prSet presAssocID="{FE043881-56FB-4984-8F8F-56FF55C821C3}" presName="rootText2" presStyleLbl="alignAcc1" presStyleIdx="0" presStyleCnt="0">
        <dgm:presLayoutVars>
          <dgm:chPref val="3"/>
        </dgm:presLayoutVars>
      </dgm:prSet>
      <dgm:spPr/>
    </dgm:pt>
    <dgm:pt modelId="{A81CA552-2E4F-472D-9AB1-55919F7947AA}" type="pres">
      <dgm:prSet presAssocID="{FE043881-56FB-4984-8F8F-56FF55C821C3}" presName="topArc2" presStyleLbl="parChTrans1D1" presStyleIdx="66" presStyleCnt="70"/>
      <dgm:spPr/>
    </dgm:pt>
    <dgm:pt modelId="{8BC5AAA1-E0FC-401B-B4CE-033E8E557458}" type="pres">
      <dgm:prSet presAssocID="{FE043881-56FB-4984-8F8F-56FF55C821C3}" presName="bottomArc2" presStyleLbl="parChTrans1D1" presStyleIdx="67" presStyleCnt="70"/>
      <dgm:spPr/>
    </dgm:pt>
    <dgm:pt modelId="{21F6C1C9-4E2F-4ACC-A143-165B9929A35A}" type="pres">
      <dgm:prSet presAssocID="{FE043881-56FB-4984-8F8F-56FF55C821C3}" presName="topConnNode2" presStyleLbl="node2" presStyleIdx="0" presStyleCnt="0"/>
      <dgm:spPr/>
    </dgm:pt>
    <dgm:pt modelId="{3F6F0AB5-B5E9-4B89-A751-937CCD226915}" type="pres">
      <dgm:prSet presAssocID="{FE043881-56FB-4984-8F8F-56FF55C821C3}" presName="hierChild4" presStyleCnt="0"/>
      <dgm:spPr/>
    </dgm:pt>
    <dgm:pt modelId="{451EED91-E7C5-45FA-94F4-835141D2E544}" type="pres">
      <dgm:prSet presAssocID="{7DCFF71E-BAFC-4D95-9B99-D72FEA10BE09}" presName="Name28" presStyleLbl="parChTrans1D3" presStyleIdx="14" presStyleCnt="15"/>
      <dgm:spPr/>
    </dgm:pt>
    <dgm:pt modelId="{F96F26B0-6864-4D31-BC28-DFC39C8AE426}" type="pres">
      <dgm:prSet presAssocID="{86EA858F-47B5-45A5-9B71-18D9787F193F}" presName="hierRoot2" presStyleCnt="0">
        <dgm:presLayoutVars>
          <dgm:hierBranch val="init"/>
        </dgm:presLayoutVars>
      </dgm:prSet>
      <dgm:spPr/>
    </dgm:pt>
    <dgm:pt modelId="{E7DE8E65-2BB7-4496-9619-89DACA2AD0D4}" type="pres">
      <dgm:prSet presAssocID="{86EA858F-47B5-45A5-9B71-18D9787F193F}" presName="rootComposite2" presStyleCnt="0"/>
      <dgm:spPr/>
    </dgm:pt>
    <dgm:pt modelId="{D093DB6A-B1DF-44BF-93DF-F0EFCA9D1624}" type="pres">
      <dgm:prSet presAssocID="{86EA858F-47B5-45A5-9B71-18D9787F193F}" presName="rootText2" presStyleLbl="alignAcc1" presStyleIdx="0" presStyleCnt="0" custScaleX="109775" custScaleY="173396">
        <dgm:presLayoutVars>
          <dgm:chPref val="3"/>
        </dgm:presLayoutVars>
      </dgm:prSet>
      <dgm:spPr/>
    </dgm:pt>
    <dgm:pt modelId="{819A1DEB-F498-4038-8298-B0C5ED82F7EF}" type="pres">
      <dgm:prSet presAssocID="{86EA858F-47B5-45A5-9B71-18D9787F193F}" presName="topArc2" presStyleLbl="parChTrans1D1" presStyleIdx="68" presStyleCnt="70"/>
      <dgm:spPr/>
    </dgm:pt>
    <dgm:pt modelId="{E5D47D1B-FCC2-4C87-B1F8-54866EBA44A2}" type="pres">
      <dgm:prSet presAssocID="{86EA858F-47B5-45A5-9B71-18D9787F193F}" presName="bottomArc2" presStyleLbl="parChTrans1D1" presStyleIdx="69" presStyleCnt="70"/>
      <dgm:spPr/>
    </dgm:pt>
    <dgm:pt modelId="{E2F6FCFD-F048-4612-9F53-C18C8957BC9A}" type="pres">
      <dgm:prSet presAssocID="{86EA858F-47B5-45A5-9B71-18D9787F193F}" presName="topConnNode2" presStyleLbl="node3" presStyleIdx="0" presStyleCnt="0"/>
      <dgm:spPr/>
    </dgm:pt>
    <dgm:pt modelId="{B4CC23D7-3DEF-4804-940B-CBF6D81B7E2F}" type="pres">
      <dgm:prSet presAssocID="{86EA858F-47B5-45A5-9B71-18D9787F193F}" presName="hierChild4" presStyleCnt="0"/>
      <dgm:spPr/>
    </dgm:pt>
    <dgm:pt modelId="{3CCC5E3A-FF72-4257-A405-73239195FB82}" type="pres">
      <dgm:prSet presAssocID="{86EA858F-47B5-45A5-9B71-18D9787F193F}" presName="hierChild5" presStyleCnt="0"/>
      <dgm:spPr/>
    </dgm:pt>
    <dgm:pt modelId="{39A26D5B-D12D-463E-AD4B-63679136C728}" type="pres">
      <dgm:prSet presAssocID="{FE043881-56FB-4984-8F8F-56FF55C821C3}" presName="hierChild5" presStyleCnt="0"/>
      <dgm:spPr/>
    </dgm:pt>
    <dgm:pt modelId="{132233DB-2BC7-4328-AB3F-295C1E3399A4}" type="pres">
      <dgm:prSet presAssocID="{01B965F8-E325-43B3-80B3-B9D1E0388BA4}" presName="hierChild3" presStyleCnt="0"/>
      <dgm:spPr/>
    </dgm:pt>
  </dgm:ptLst>
  <dgm:cxnLst>
    <dgm:cxn modelId="{BB7B3A01-67C5-496E-A31A-C73D8C0A40F4}" srcId="{9A53C027-AB51-4573-A0AB-7D17DB7D5007}" destId="{8E25519A-D41E-45BF-B9F1-1F6C5DA416FF}" srcOrd="0" destOrd="0" parTransId="{8A87BEE5-74BD-48CA-B9F5-5845F0F185D6}" sibTransId="{CE0CEE86-9702-4ECD-AD3E-11CC1FA00487}"/>
    <dgm:cxn modelId="{D3C3DE02-F8F9-4FD3-A985-3172060EF9F1}" srcId="{BF27E948-05AB-4A99-B234-C1FED9320633}" destId="{E193BDDC-F362-413A-ADDC-9D3952568EDD}" srcOrd="1" destOrd="0" parTransId="{04AD1F8B-3F12-4CC7-BCAD-1A02BC828752}" sibTransId="{F5629865-3691-4C96-B0D5-E8BCD7F1B0E6}"/>
    <dgm:cxn modelId="{1B0A8304-49C5-42FD-B9E9-6103408FE4F4}" srcId="{5A0524DF-79AB-4548-97D4-0DBAB99AF14C}" destId="{DDD02689-C537-4E9F-8A4B-6CD43C31AC6F}" srcOrd="0" destOrd="0" parTransId="{5CC53B65-E6D4-4370-A736-9CCA28AABB4B}" sibTransId="{2298A5DE-BA63-47A0-A16A-A56404EE2E12}"/>
    <dgm:cxn modelId="{90C3BC09-C768-47E5-A9A0-F34FA73A369F}" type="presOf" srcId="{6205E27B-BF9B-49B4-94C5-5D78078057C2}" destId="{CA59D218-849A-4469-A0F2-168247DF0126}" srcOrd="0" destOrd="0" presId="urn:microsoft.com/office/officeart/2008/layout/HalfCircleOrganizationChart"/>
    <dgm:cxn modelId="{23AD070C-8AE6-4911-BC80-6D9F50CAB1A5}" type="presOf" srcId="{F3CD36E3-7B44-4516-AF7C-C08D0B9C92C7}" destId="{BA4C0DC4-665D-4F9B-8737-A1ED0FE2388B}" srcOrd="0" destOrd="0" presId="urn:microsoft.com/office/officeart/2008/layout/HalfCircleOrganizationChart"/>
    <dgm:cxn modelId="{5728EF0C-7A53-4CF1-B410-B44558413591}" type="presOf" srcId="{B5F9CC88-CBFC-4E9C-AD87-1FC1B5CC322E}" destId="{C39C2572-9DEB-423B-9386-504C83AD6666}" srcOrd="1" destOrd="0" presId="urn:microsoft.com/office/officeart/2008/layout/HalfCircleOrganizationChart"/>
    <dgm:cxn modelId="{22BEE710-2AA2-4C26-A839-2748F1020675}" type="presOf" srcId="{CDFA6B90-176A-46E0-BE22-7142510C2BA8}" destId="{915924F4-DD54-4F50-AFFD-86C1ABC74858}" srcOrd="0" destOrd="0" presId="urn:microsoft.com/office/officeart/2008/layout/HalfCircleOrganizationChart"/>
    <dgm:cxn modelId="{6FC78115-6834-452B-B2A5-01A4877E60FB}" type="presOf" srcId="{86EA858F-47B5-45A5-9B71-18D9787F193F}" destId="{D093DB6A-B1DF-44BF-93DF-F0EFCA9D1624}" srcOrd="0" destOrd="0" presId="urn:microsoft.com/office/officeart/2008/layout/HalfCircleOrganizationChart"/>
    <dgm:cxn modelId="{EAB78715-E194-4735-BA84-544D28D6A4A9}" type="presOf" srcId="{A877FE5B-BEB8-40E3-BAF0-F8692761A8A0}" destId="{CF84E7B1-59B1-4F22-A981-F2E6D93652C6}" srcOrd="0" destOrd="0" presId="urn:microsoft.com/office/officeart/2008/layout/HalfCircleOrganizationChart"/>
    <dgm:cxn modelId="{4405AE17-6D5C-4243-B707-211BBAF0A9C6}" srcId="{085344CC-0D43-4453-B113-1720D969EAD0}" destId="{59DBB211-6332-4794-BB6D-3AB75CBEE4A5}" srcOrd="0" destOrd="0" parTransId="{2522D58C-660B-40CF-9CC7-4B93799DE1E1}" sibTransId="{E0B964A5-C8D3-499F-AB45-55CA4BFA5F7A}"/>
    <dgm:cxn modelId="{5162FA18-64FA-4AEA-B9E9-23BE5E842C68}" type="presOf" srcId="{5E063286-4578-470E-92BC-F7DB7D82B39F}" destId="{ADB6E4AB-A103-4271-AB24-E234B462F3F2}" srcOrd="0" destOrd="0" presId="urn:microsoft.com/office/officeart/2008/layout/HalfCircleOrganizationChart"/>
    <dgm:cxn modelId="{85E9601A-8DE2-41B3-8413-ED8FE24F2858}" type="presOf" srcId="{F72C12EF-3548-4DB9-8B0B-D39942431F4D}" destId="{30263EA2-0B64-427D-AE15-B88339B8AB08}" srcOrd="0" destOrd="0" presId="urn:microsoft.com/office/officeart/2008/layout/HalfCircleOrganizationChart"/>
    <dgm:cxn modelId="{6C7A7D1B-2667-4934-990A-6074B230243D}" type="presOf" srcId="{E193BDDC-F362-413A-ADDC-9D3952568EDD}" destId="{B806EDC5-52FE-4476-B10E-5E3BAB22E251}" srcOrd="0" destOrd="0" presId="urn:microsoft.com/office/officeart/2008/layout/HalfCircleOrganizationChart"/>
    <dgm:cxn modelId="{933E5F1C-6914-4A1C-8DC9-8AF9FD065903}" srcId="{01B965F8-E325-43B3-80B3-B9D1E0388BA4}" destId="{BF27E948-05AB-4A99-B234-C1FED9320633}" srcOrd="0" destOrd="0" parTransId="{5353015C-154A-4BC1-B7BC-3FAF00BC61C4}" sibTransId="{6CECB3FB-C196-4267-A21F-C8E051D7641B}"/>
    <dgm:cxn modelId="{7AB6721C-8422-43BF-AC3F-B2BF90B9EB04}" type="presOf" srcId="{D1554F98-B476-42D2-81F3-21264AD8BA67}" destId="{056BB772-E877-4C2F-B8A4-C67F7CCEAACF}" srcOrd="0" destOrd="0" presId="urn:microsoft.com/office/officeart/2008/layout/HalfCircleOrganizationChart"/>
    <dgm:cxn modelId="{4ECFAC1E-0553-44CC-9659-37B53FA9D9B7}" type="presOf" srcId="{BF27E948-05AB-4A99-B234-C1FED9320633}" destId="{6E9612FA-E827-4EE2-916D-7EAFC14821CE}" srcOrd="1" destOrd="0" presId="urn:microsoft.com/office/officeart/2008/layout/HalfCircleOrganizationChart"/>
    <dgm:cxn modelId="{14A3F21F-1C6D-44AF-B96D-F25A07AA3463}" type="presOf" srcId="{22B7D939-3EC3-4BDD-A530-DD79B975043D}" destId="{3CA6E9E0-01A9-4805-8A05-F8DD4A3E6281}" srcOrd="1" destOrd="0" presId="urn:microsoft.com/office/officeart/2008/layout/HalfCircleOrganizationChart"/>
    <dgm:cxn modelId="{EE9BFE21-8482-4FC0-ADB6-438E522391C0}" type="presOf" srcId="{E193BDDC-F362-413A-ADDC-9D3952568EDD}" destId="{57A48711-08B5-4FB4-84B1-5584DAA51C8E}" srcOrd="1" destOrd="0" presId="urn:microsoft.com/office/officeart/2008/layout/HalfCircleOrganizationChart"/>
    <dgm:cxn modelId="{E9E32F22-6477-41EC-B1CB-BF71906C8860}" type="presOf" srcId="{B5F9CC88-CBFC-4E9C-AD87-1FC1B5CC322E}" destId="{E22B22A0-1650-4893-AE65-C5C04BFC14AB}" srcOrd="0" destOrd="0" presId="urn:microsoft.com/office/officeart/2008/layout/HalfCircleOrganizationChart"/>
    <dgm:cxn modelId="{F603F422-431E-4E1E-B250-B94C5BF11005}" type="presOf" srcId="{ECD04B0C-A7E1-442C-A9B1-37D1C2E18F36}" destId="{108595F1-A47F-49AA-8BB7-F5324290C9B8}" srcOrd="0" destOrd="0" presId="urn:microsoft.com/office/officeart/2008/layout/HalfCircleOrganizationChart"/>
    <dgm:cxn modelId="{86AD7328-DAE3-42CA-8846-8DBF0AF8D86C}" type="presOf" srcId="{4F2C3A05-1FC7-4BF7-9FA6-15F8F5E7C6C8}" destId="{BEB38264-188D-49C2-AA84-EE8EA232287B}" srcOrd="0" destOrd="0" presId="urn:microsoft.com/office/officeart/2008/layout/HalfCircleOrganizationChart"/>
    <dgm:cxn modelId="{665ADC28-D11C-45EA-B738-26B9552FD8F7}" srcId="{E8B61A45-A073-4021-BEEA-DA740E4CF09D}" destId="{808AA99A-8484-4696-8593-DC5B1FDA497E}" srcOrd="0" destOrd="0" parTransId="{7256E0EC-373E-4B74-8E80-F8B54C652E49}" sibTransId="{DAE67F76-AB95-48E3-A37C-175ACE8775FC}"/>
    <dgm:cxn modelId="{D8D1BB2A-D750-43E0-AEFA-636095586225}" type="presOf" srcId="{5707E8B3-305F-4BBD-9AE4-ED053D9B10BA}" destId="{AE8F898F-89B2-4180-894B-132578D9A4B9}" srcOrd="1" destOrd="0" presId="urn:microsoft.com/office/officeart/2008/layout/HalfCircleOrganizationChart"/>
    <dgm:cxn modelId="{45197F2D-B65E-4966-9CB1-FAC1270451F3}" type="presOf" srcId="{01B965F8-E325-43B3-80B3-B9D1E0388BA4}" destId="{2B7E5B37-3BCA-4B2A-9610-B84B8E7AE49C}" srcOrd="1" destOrd="0" presId="urn:microsoft.com/office/officeart/2008/layout/HalfCircleOrganizationChart"/>
    <dgm:cxn modelId="{8E3B1B2E-28F1-4C7B-B748-F53A2A83FE53}" srcId="{01B965F8-E325-43B3-80B3-B9D1E0388BA4}" destId="{9A53C027-AB51-4573-A0AB-7D17DB7D5007}" srcOrd="5" destOrd="0" parTransId="{541F9279-D558-4D15-A9F6-E7183F9260DB}" sibTransId="{F5B25C5A-58F2-449C-8FE3-DD01E94ED889}"/>
    <dgm:cxn modelId="{9DB08F30-D223-486E-A8AA-8D41B15F9E57}" type="presOf" srcId="{7C24860A-9718-437D-997C-F023FEB49571}" destId="{86625DA7-C25F-432A-AAE1-9A9FD56ABD51}" srcOrd="1" destOrd="0" presId="urn:microsoft.com/office/officeart/2008/layout/HalfCircleOrganizationChart"/>
    <dgm:cxn modelId="{B8FB0A33-77B7-4D3E-A652-5B93DF92BB8A}" type="presOf" srcId="{CD2A6BAB-C0C5-4243-B11C-2FF26E1CAAEE}" destId="{08DC9D45-F08B-42F3-BFB0-3520A9CF0195}" srcOrd="0" destOrd="0" presId="urn:microsoft.com/office/officeart/2008/layout/HalfCircleOrganizationChart"/>
    <dgm:cxn modelId="{4EED6B33-F3F2-41EF-B1F8-6D04F7EDEC43}" type="presOf" srcId="{83D4B23E-E83C-4B79-9269-2703D98EC21E}" destId="{C2950E2E-558A-4352-9C12-3DDBE4B46206}" srcOrd="0" destOrd="0" presId="urn:microsoft.com/office/officeart/2008/layout/HalfCircleOrganizationChart"/>
    <dgm:cxn modelId="{8A1A0834-5F22-4EAE-84AE-8C9ADA703F34}" type="presOf" srcId="{5A0524DF-79AB-4548-97D4-0DBAB99AF14C}" destId="{2EDD9B0F-2C18-4918-B2B6-E8803E1E9B3F}" srcOrd="0" destOrd="0" presId="urn:microsoft.com/office/officeart/2008/layout/HalfCircleOrganizationChart"/>
    <dgm:cxn modelId="{8567A536-1C18-4E6D-96DE-BD846F5D0125}" type="presOf" srcId="{866964EE-49AD-4580-AC0A-A812B1979153}" destId="{0E2E1A1B-CFD2-416A-B2DC-5DF42FA657D9}" srcOrd="0" destOrd="0" presId="urn:microsoft.com/office/officeart/2008/layout/HalfCircleOrganizationChart"/>
    <dgm:cxn modelId="{54081C37-0BFE-4DAC-A51D-51A39C459FE7}" srcId="{E8B61A45-A073-4021-BEEA-DA740E4CF09D}" destId="{93BE2E34-38CB-4A8B-991F-F53F24371977}" srcOrd="1" destOrd="0" parTransId="{0DA828AE-C82F-4C5A-9B27-3A4EB4F176BA}" sibTransId="{6E05D609-CFF5-4AEB-9EC8-EF55E93A0758}"/>
    <dgm:cxn modelId="{9E6C6437-81CB-4949-9E4A-56CD5E01FB1E}" type="presOf" srcId="{CB8AD3BE-86B2-4865-9C10-9D180B56F3E4}" destId="{16195975-088F-4A54-94D4-8C569F4874A3}" srcOrd="1" destOrd="0" presId="urn:microsoft.com/office/officeart/2008/layout/HalfCircleOrganizationChart"/>
    <dgm:cxn modelId="{BF0EAF37-A75C-4927-99D6-E7E33BF20682}" srcId="{01B965F8-E325-43B3-80B3-B9D1E0388BA4}" destId="{32A6AB58-2E02-4673-8183-5B7F7C2439A6}" srcOrd="6" destOrd="0" parTransId="{8EAF09E0-A7F2-4E10-91B1-36956B41C3DD}" sibTransId="{45CAC2FC-2E29-4D0E-8AE6-81A0F890C2A9}"/>
    <dgm:cxn modelId="{0C92DA37-AE08-4D94-9A98-1E9514602ECB}" type="presOf" srcId="{63F46792-B171-4735-ACA8-8C4824A7D030}" destId="{987DE44E-046A-43BE-BCB3-8372125B16FB}" srcOrd="1" destOrd="0" presId="urn:microsoft.com/office/officeart/2008/layout/HalfCircleOrganizationChart"/>
    <dgm:cxn modelId="{85957C39-F682-4B41-A215-C441684E80B6}" type="presOf" srcId="{0DA828AE-C82F-4C5A-9B27-3A4EB4F176BA}" destId="{4249DD53-DB75-4D83-86B9-71A8A16F897C}" srcOrd="0" destOrd="0" presId="urn:microsoft.com/office/officeart/2008/layout/HalfCircleOrganizationChart"/>
    <dgm:cxn modelId="{50FEDF3A-AFDB-4E31-9C55-18569EB8F6F5}" type="presOf" srcId="{22B7D939-3EC3-4BDD-A530-DD79B975043D}" destId="{5BA90CBB-DADA-43F2-A24F-DF5CF8156AF9}" srcOrd="0" destOrd="0" presId="urn:microsoft.com/office/officeart/2008/layout/HalfCircleOrganizationChart"/>
    <dgm:cxn modelId="{A73F633D-7193-4FF5-8606-FFCE523A2E0B}" srcId="{8A5E752F-1969-47A3-A3D6-0980182FCA07}" destId="{25C5C638-E739-4DB0-BA30-78AFC73FE090}" srcOrd="0" destOrd="0" parTransId="{F3CD36E3-7B44-4516-AF7C-C08D0B9C92C7}" sibTransId="{56B2525A-A904-47F8-8085-D5CA782B8488}"/>
    <dgm:cxn modelId="{BABD6C3D-E2CD-46F3-B6AC-440B91E58CDE}" type="presOf" srcId="{E8919965-86E4-4347-8B89-31EE4C6303E9}" destId="{D3D03077-9379-40BC-BFAE-FCE18B1E121C}" srcOrd="0" destOrd="0" presId="urn:microsoft.com/office/officeart/2008/layout/HalfCircleOrganizationChart"/>
    <dgm:cxn modelId="{50BCD13E-18A0-4B51-BA56-B3DA03B96D91}" type="presOf" srcId="{4CFBB5F4-9218-4D64-AE82-21E942B76C83}" destId="{93D1E5C5-0E52-4721-84A6-7F7E5360EBFA}" srcOrd="1" destOrd="0" presId="urn:microsoft.com/office/officeart/2008/layout/HalfCircleOrganizationChart"/>
    <dgm:cxn modelId="{64B47C40-4092-4480-BEEF-5581C3B6ACA9}" type="presOf" srcId="{733969A7-6646-42DA-8B76-1906EB338684}" destId="{45E6982D-97B6-43A1-B7B7-04EAECEE2EB9}" srcOrd="0" destOrd="0" presId="urn:microsoft.com/office/officeart/2008/layout/HalfCircleOrganizationChart"/>
    <dgm:cxn modelId="{33DB895C-58A2-4F51-8297-F33D4420B2EC}" type="presOf" srcId="{25C5C638-E739-4DB0-BA30-78AFC73FE090}" destId="{152E1D8A-EC45-4B62-B962-CDA4D6C49D10}" srcOrd="1" destOrd="0" presId="urn:microsoft.com/office/officeart/2008/layout/HalfCircleOrganizationChart"/>
    <dgm:cxn modelId="{DAC6F15D-496F-45F9-86BF-A9110BE0F09A}" type="presOf" srcId="{6E5810D5-EE84-4890-AA62-59050132B09A}" destId="{4FBD70BF-DDB8-4AB1-92FA-7699057DE45E}" srcOrd="0" destOrd="0" presId="urn:microsoft.com/office/officeart/2008/layout/HalfCircleOrganizationChart"/>
    <dgm:cxn modelId="{F4511E60-5CBD-4133-8FBF-C1AAE80F40CD}" type="presOf" srcId="{B4DAA43F-0CBF-47A8-8183-1819915CA110}" destId="{4B4DA0A5-060E-48AA-9D18-291B26FB390E}" srcOrd="1" destOrd="0" presId="urn:microsoft.com/office/officeart/2008/layout/HalfCircleOrganizationChart"/>
    <dgm:cxn modelId="{558B2142-C806-4A5F-B2DF-979FACFC787C}" type="presOf" srcId="{541F9279-D558-4D15-A9F6-E7183F9260DB}" destId="{D577FD3B-E269-435D-BB34-D0FA0EEA7360}" srcOrd="0" destOrd="0" presId="urn:microsoft.com/office/officeart/2008/layout/HalfCircleOrganizationChart"/>
    <dgm:cxn modelId="{E6495342-8089-4A83-9375-4993A7FA035D}" type="presOf" srcId="{8A5E752F-1969-47A3-A3D6-0980182FCA07}" destId="{46F9C38E-FF82-4BB9-A13C-BB3B442FE853}" srcOrd="1" destOrd="0" presId="urn:microsoft.com/office/officeart/2008/layout/HalfCircleOrganizationChart"/>
    <dgm:cxn modelId="{5493C242-2011-4C7F-95B7-10E323B236B3}" type="presOf" srcId="{6E5810D5-EE84-4890-AA62-59050132B09A}" destId="{EA56B87A-1DB2-4AAB-815B-1C1DB32364E6}" srcOrd="1" destOrd="0" presId="urn:microsoft.com/office/officeart/2008/layout/HalfCircleOrganizationChart"/>
    <dgm:cxn modelId="{8A559D45-5F83-41A8-B5A0-241D7FD6B8DD}" type="presOf" srcId="{8E25519A-D41E-45BF-B9F1-1F6C5DA416FF}" destId="{0148234E-2603-4ED9-8D87-8599BC4D3F74}" srcOrd="0" destOrd="0" presId="urn:microsoft.com/office/officeart/2008/layout/HalfCircleOrganizationChart"/>
    <dgm:cxn modelId="{57444866-060B-4D80-B863-B339E86767D3}" srcId="{D1554F98-B476-42D2-81F3-21264AD8BA67}" destId="{B4DAA43F-0CBF-47A8-8183-1819915CA110}" srcOrd="0" destOrd="0" parTransId="{4F2C3A05-1FC7-4BF7-9FA6-15F8F5E7C6C8}" sibTransId="{E92610DD-1C5C-4B31-A6B7-772BF7F83188}"/>
    <dgm:cxn modelId="{3BE3BF66-B231-4D25-8E0F-A9893B0D79E7}" type="presOf" srcId="{7DCFF71E-BAFC-4D95-9B99-D72FEA10BE09}" destId="{451EED91-E7C5-45FA-94F4-835141D2E544}" srcOrd="0" destOrd="0" presId="urn:microsoft.com/office/officeart/2008/layout/HalfCircleOrganizationChart"/>
    <dgm:cxn modelId="{DDC9CC66-B39B-4D06-9203-06B329FE60C8}" type="presOf" srcId="{5AF81F5B-B155-4E73-80EE-22A863EEAEAB}" destId="{1E08FE6C-E7A3-441F-BBA0-4CC838AA2165}" srcOrd="0" destOrd="0" presId="urn:microsoft.com/office/officeart/2008/layout/HalfCircleOrganizationChart"/>
    <dgm:cxn modelId="{25682067-A6D8-43CC-B0C9-3E17203CE507}" type="presOf" srcId="{5A0524DF-79AB-4548-97D4-0DBAB99AF14C}" destId="{AE583FD3-782C-49B3-95C5-0BF80A6DE818}" srcOrd="1" destOrd="0" presId="urn:microsoft.com/office/officeart/2008/layout/HalfCircleOrganizationChart"/>
    <dgm:cxn modelId="{A3DFB167-6E77-42B9-B004-F2C9115E15AE}" type="presOf" srcId="{05317A65-8390-4E3C-8A24-9C1005BCEABA}" destId="{87096A97-D5C5-4D32-B988-9E3ECA89BBF1}" srcOrd="0" destOrd="0" presId="urn:microsoft.com/office/officeart/2008/layout/HalfCircleOrganizationChart"/>
    <dgm:cxn modelId="{EC2E2A68-7504-4FAF-BC87-5019123552F2}" type="presOf" srcId="{8E25519A-D41E-45BF-B9F1-1F6C5DA416FF}" destId="{C04BDBE2-CAA6-412F-AE38-A58A9FE11106}" srcOrd="1" destOrd="0" presId="urn:microsoft.com/office/officeart/2008/layout/HalfCircleOrganizationChart"/>
    <dgm:cxn modelId="{086E266A-C99E-47DC-8AE1-9EC59B29AC0B}" type="presOf" srcId="{5707E8B3-305F-4BBD-9AE4-ED053D9B10BA}" destId="{3AA191C2-85A2-4A71-B51E-2ACD7E3D8255}" srcOrd="0" destOrd="0" presId="urn:microsoft.com/office/officeart/2008/layout/HalfCircleOrganizationChart"/>
    <dgm:cxn modelId="{16531551-6F2E-4C0A-A17F-A52BE7124E3F}" type="presOf" srcId="{6902F1DA-DF8F-4431-96B5-22AB1C32C40B}" destId="{AFEF18C6-7D81-4175-AB85-CCDFD4C2B930}" srcOrd="0" destOrd="0" presId="urn:microsoft.com/office/officeart/2008/layout/HalfCircleOrganizationChart"/>
    <dgm:cxn modelId="{E8FB9451-9653-4FC0-97F3-1173DF14B575}" type="presOf" srcId="{8A87BEE5-74BD-48CA-B9F5-5845F0F185D6}" destId="{EFA00C12-F576-451B-8380-46E90DF9F96F}" srcOrd="0" destOrd="0" presId="urn:microsoft.com/office/officeart/2008/layout/HalfCircleOrganizationChart"/>
    <dgm:cxn modelId="{2F696572-850B-4EFD-9C63-1CC339D0F647}" srcId="{01B965F8-E325-43B3-80B3-B9D1E0388BA4}" destId="{FE043881-56FB-4984-8F8F-56FF55C821C3}" srcOrd="7" destOrd="0" parTransId="{A877FE5B-BEB8-40E3-BAF0-F8692761A8A0}" sibTransId="{2FA20054-9499-42AC-B3CC-EDCFB7AD58BF}"/>
    <dgm:cxn modelId="{E7225553-D21C-4DEB-9805-72B5DB54AC8E}" type="presOf" srcId="{8EAF09E0-A7F2-4E10-91B1-36956B41C3DD}" destId="{916371E4-299A-4556-BF8B-AC8AA8425B74}" srcOrd="0" destOrd="0" presId="urn:microsoft.com/office/officeart/2008/layout/HalfCircleOrganizationChart"/>
    <dgm:cxn modelId="{E5E88F76-A681-440A-B2CE-3E49737407CF}" srcId="{51420CC0-A234-4D85-ABB1-060A419CF77D}" destId="{4CFBB5F4-9218-4D64-AE82-21E942B76C83}" srcOrd="0" destOrd="0" parTransId="{CDFA6B90-176A-46E0-BE22-7142510C2BA8}" sibTransId="{BC05D323-F83C-4DD7-8888-06FD540C3D5F}"/>
    <dgm:cxn modelId="{BA10E877-F652-4400-81BB-23C09247EDF1}" type="presOf" srcId="{D1554F98-B476-42D2-81F3-21264AD8BA67}" destId="{A9A4D120-7E2F-4190-B9C1-C42D9FD22E84}" srcOrd="1" destOrd="0" presId="urn:microsoft.com/office/officeart/2008/layout/HalfCircleOrganizationChart"/>
    <dgm:cxn modelId="{9C5F4578-0B3B-493A-9787-171FC6B13BFE}" type="presOf" srcId="{244E67C8-3B01-4D66-9F5A-9201018DBDFB}" destId="{26BF158B-D112-4ABC-8C6C-5F81DCA2D685}" srcOrd="1" destOrd="0" presId="urn:microsoft.com/office/officeart/2008/layout/HalfCircleOrganizationChart"/>
    <dgm:cxn modelId="{D222B859-ACA9-4BB4-B17A-56169D81FB90}" srcId="{32A6AB58-2E02-4673-8183-5B7F7C2439A6}" destId="{6205E27B-BF9B-49B4-94C5-5D78078057C2}" srcOrd="0" destOrd="0" parTransId="{849BF9CD-52D4-4530-9467-FA0A7A108441}" sibTransId="{6DC9CD89-FE2E-4E1A-AD15-3447C7DD528A}"/>
    <dgm:cxn modelId="{489C0C7A-ED01-4E08-B826-E0F7B82CEC44}" srcId="{01B965F8-E325-43B3-80B3-B9D1E0388BA4}" destId="{22B7D939-3EC3-4BDD-A530-DD79B975043D}" srcOrd="1" destOrd="0" parTransId="{2D87E4E2-A7BF-4BF5-9BCC-D8886BF995BA}" sibTransId="{144DC28B-4BA0-47FC-8B96-4AEA2B85BDCA}"/>
    <dgm:cxn modelId="{412CDF7A-94BE-4E1F-823D-1DF1EDE7BD21}" type="presOf" srcId="{E8B61A45-A073-4021-BEEA-DA740E4CF09D}" destId="{95D19B3E-48E9-4B1F-8276-029BAA2065A7}" srcOrd="0" destOrd="0" presId="urn:microsoft.com/office/officeart/2008/layout/HalfCircleOrganizationChart"/>
    <dgm:cxn modelId="{39C3907C-6781-4991-ACB6-404BD4836FA2}" type="presOf" srcId="{9A53C027-AB51-4573-A0AB-7D17DB7D5007}" destId="{C82437CD-F4AC-40A1-B104-16E4DA5D9192}" srcOrd="0" destOrd="0" presId="urn:microsoft.com/office/officeart/2008/layout/HalfCircleOrganizationChart"/>
    <dgm:cxn modelId="{E0DC1E7E-310F-4E54-9266-432B278C8204}" type="presOf" srcId="{9A53C027-AB51-4573-A0AB-7D17DB7D5007}" destId="{D56A9B1F-95A0-4B0B-B043-B33114256433}" srcOrd="1" destOrd="0" presId="urn:microsoft.com/office/officeart/2008/layout/HalfCircleOrganizationChart"/>
    <dgm:cxn modelId="{8CB2D581-A895-4B86-B497-0E5B870BA276}" type="presOf" srcId="{E8B61A45-A073-4021-BEEA-DA740E4CF09D}" destId="{A3D663B1-232E-4A5D-B4BF-7D354D205EA4}" srcOrd="1" destOrd="0" presId="urn:microsoft.com/office/officeart/2008/layout/HalfCircleOrganizationChart"/>
    <dgm:cxn modelId="{88BCD384-53DE-47A8-BA4D-AA79859B71D2}" srcId="{01B965F8-E325-43B3-80B3-B9D1E0388BA4}" destId="{51420CC0-A234-4D85-ABB1-060A419CF77D}" srcOrd="3" destOrd="0" parTransId="{5E063286-4578-470E-92BC-F7DB7D82B39F}" sibTransId="{C6FDF64D-6D55-409B-AD4D-2F2187FCE226}"/>
    <dgm:cxn modelId="{C9231088-D290-49C3-BAD2-124937A1353D}" type="presOf" srcId="{FE043881-56FB-4984-8F8F-56FF55C821C3}" destId="{21F6C1C9-4E2F-4ACC-A143-165B9929A35A}" srcOrd="1" destOrd="0" presId="urn:microsoft.com/office/officeart/2008/layout/HalfCircleOrganizationChart"/>
    <dgm:cxn modelId="{61B7068A-C005-484E-871A-D3820E9FC46B}" type="presOf" srcId="{808AA99A-8484-4696-8593-DC5B1FDA497E}" destId="{F8807388-05AD-4FEC-9640-1EF344D90BAC}" srcOrd="1" destOrd="0" presId="urn:microsoft.com/office/officeart/2008/layout/HalfCircleOrganizationChart"/>
    <dgm:cxn modelId="{385FB68A-1353-4568-BF9C-CB45D613B9BA}" srcId="{244E67C8-3B01-4D66-9F5A-9201018DBDFB}" destId="{962FA689-01C9-4001-867B-FA9E8819485F}" srcOrd="1" destOrd="0" parTransId="{733969A7-6646-42DA-8B76-1906EB338684}" sibTransId="{48E75870-3C0E-4B4E-AD0B-2A23D3D920A9}"/>
    <dgm:cxn modelId="{AE30458B-DAD5-4515-A0A8-7AF405483E95}" srcId="{05317A65-8390-4E3C-8A24-9C1005BCEABA}" destId="{01B965F8-E325-43B3-80B3-B9D1E0388BA4}" srcOrd="0" destOrd="0" parTransId="{54BC3EB5-4779-4295-B263-A5EE4BC01C72}" sibTransId="{D9FB109A-2592-4A30-94DA-80D89CA21E17}"/>
    <dgm:cxn modelId="{00E1C28C-578C-4A28-B6C5-DC0441E18744}" type="presOf" srcId="{B2C23898-325A-4A15-8E13-AA03126EA48B}" destId="{33D39A5D-A98F-4F9F-A4EE-C688E91DCAEE}" srcOrd="0" destOrd="0" presId="urn:microsoft.com/office/officeart/2008/layout/HalfCircleOrganizationChart"/>
    <dgm:cxn modelId="{EF65EC8E-2EB5-4395-BB59-161021D5A14C}" type="presOf" srcId="{830B4543-028E-451A-A670-64C33C1827E8}" destId="{18BA6589-2306-4D15-A0FD-3FB21FA76009}" srcOrd="0" destOrd="0" presId="urn:microsoft.com/office/officeart/2008/layout/HalfCircleOrganizationChart"/>
    <dgm:cxn modelId="{A14E5D93-0072-46CA-A2C2-20C406DF17AA}" type="presOf" srcId="{8A5E752F-1969-47A3-A3D6-0980182FCA07}" destId="{CE5EF06C-76E4-497E-AC05-16C39C996FE0}" srcOrd="0" destOrd="0" presId="urn:microsoft.com/office/officeart/2008/layout/HalfCircleOrganizationChart"/>
    <dgm:cxn modelId="{6ADBF093-5B70-43D8-870F-6A1E362DBB80}" type="presOf" srcId="{A2013FA1-E6B4-4655-8F73-F7E913D1D907}" destId="{3F4A7E48-878D-404C-8BF7-2B5D90453010}" srcOrd="0" destOrd="0" presId="urn:microsoft.com/office/officeart/2008/layout/HalfCircleOrganizationChart"/>
    <dgm:cxn modelId="{3ECEF693-477C-4C67-BBF1-5632E9F3E24E}" type="presOf" srcId="{25C5C638-E739-4DB0-BA30-78AFC73FE090}" destId="{5BA355DA-EBA6-4807-9296-181A6CBADA28}" srcOrd="0" destOrd="0" presId="urn:microsoft.com/office/officeart/2008/layout/HalfCircleOrganizationChart"/>
    <dgm:cxn modelId="{A3250F94-5659-4BA2-986D-2784E1C01E8C}" srcId="{BF27E948-05AB-4A99-B234-C1FED9320633}" destId="{244E67C8-3B01-4D66-9F5A-9201018DBDFB}" srcOrd="0" destOrd="0" parTransId="{F72C12EF-3548-4DB9-8B0B-D39942431F4D}" sibTransId="{E5508E20-83D4-4FFD-AAA0-4472BCA658CD}"/>
    <dgm:cxn modelId="{3CE5E697-DBB5-4FCB-9176-442CBB8E8533}" srcId="{51420CC0-A234-4D85-ABB1-060A419CF77D}" destId="{D1554F98-B476-42D2-81F3-21264AD8BA67}" srcOrd="3" destOrd="0" parTransId="{252C762D-CD8E-4330-B51D-943412B55831}" sibTransId="{988577DF-D7BA-4E3A-B729-567393F3DC92}"/>
    <dgm:cxn modelId="{99DD619C-490A-414B-9D99-29CED54F3C81}" type="presOf" srcId="{59DBB211-6332-4794-BB6D-3AB75CBEE4A5}" destId="{A3FA929F-7D2E-4923-A214-D401EC1031CE}" srcOrd="1" destOrd="0" presId="urn:microsoft.com/office/officeart/2008/layout/HalfCircleOrganizationChart"/>
    <dgm:cxn modelId="{3531C29E-011A-4BFE-BC68-F94FBF16268E}" type="presOf" srcId="{7C24860A-9718-437D-997C-F023FEB49571}" destId="{CACAC082-51C8-475D-823D-1E41594BE452}" srcOrd="0" destOrd="0" presId="urn:microsoft.com/office/officeart/2008/layout/HalfCircleOrganizationChart"/>
    <dgm:cxn modelId="{9A3EC49E-4BEE-4253-9EF5-66A52A4F0BA0}" type="presOf" srcId="{6205E27B-BF9B-49B4-94C5-5D78078057C2}" destId="{56C4D6F3-7358-4A63-9E98-4F6EF59A5102}" srcOrd="1" destOrd="0" presId="urn:microsoft.com/office/officeart/2008/layout/HalfCircleOrganizationChart"/>
    <dgm:cxn modelId="{9C0DC89F-5852-49B1-942F-B8D30B3B6387}" type="presOf" srcId="{DDD02689-C537-4E9F-8A4B-6CD43C31AC6F}" destId="{7150912D-8B9E-43F6-9FE4-46C85E042158}" srcOrd="0" destOrd="0" presId="urn:microsoft.com/office/officeart/2008/layout/HalfCircleOrganizationChart"/>
    <dgm:cxn modelId="{558B64A7-396D-496A-A195-1FC50F86D8E8}" type="presOf" srcId="{5353015C-154A-4BC1-B7BC-3FAF00BC61C4}" destId="{7916853D-C4E5-4DFA-8009-FFDEA0036740}" srcOrd="0" destOrd="0" presId="urn:microsoft.com/office/officeart/2008/layout/HalfCircleOrganizationChart"/>
    <dgm:cxn modelId="{B2CC4EA7-7888-48D7-93C2-FFDA59788F99}" type="presOf" srcId="{849BF9CD-52D4-4530-9467-FA0A7A108441}" destId="{84FDA958-D6B6-4DD4-AA99-040A845A90C4}" srcOrd="0" destOrd="0" presId="urn:microsoft.com/office/officeart/2008/layout/HalfCircleOrganizationChart"/>
    <dgm:cxn modelId="{191755A9-521B-4FE0-98CC-FB0047A8E88B}" type="presOf" srcId="{EDEBA910-250B-424E-9E83-CE50288A2023}" destId="{754A3A1D-2DC0-4D6C-90EC-02FA90BD4652}" srcOrd="1" destOrd="0" presId="urn:microsoft.com/office/officeart/2008/layout/HalfCircleOrganizationChart"/>
    <dgm:cxn modelId="{EB29D8AC-BC3A-47DA-BC88-E2C533235FA9}" type="presOf" srcId="{93BE2E34-38CB-4A8B-991F-F53F24371977}" destId="{9184CAF8-93E3-4E86-A5C0-55C42312AC6C}" srcOrd="0" destOrd="0" presId="urn:microsoft.com/office/officeart/2008/layout/HalfCircleOrganizationChart"/>
    <dgm:cxn modelId="{26477DAD-31DE-4BAD-BF3E-7C703BD6EB50}" type="presOf" srcId="{5CC53B65-E6D4-4370-A736-9CCA28AABB4B}" destId="{1292487F-5ED6-41BC-B3B1-61C8FD3CAEFA}" srcOrd="0" destOrd="0" presId="urn:microsoft.com/office/officeart/2008/layout/HalfCircleOrganizationChart"/>
    <dgm:cxn modelId="{191A31AF-9511-47C3-ACB4-2C662485484E}" srcId="{01B965F8-E325-43B3-80B3-B9D1E0388BA4}" destId="{085344CC-0D43-4453-B113-1720D969EAD0}" srcOrd="4" destOrd="0" parTransId="{A2013FA1-E6B4-4655-8F73-F7E913D1D907}" sibTransId="{C1C1ED73-74DA-4DFE-95C2-45943DD65FFB}"/>
    <dgm:cxn modelId="{FCD9A4B1-1267-4643-AD84-2EBFF2495ECA}" type="presOf" srcId="{066C6895-9203-44A3-8C14-87AC2619E4E2}" destId="{26929E82-18A4-4401-96F0-983FBE1DF621}" srcOrd="0" destOrd="0" presId="urn:microsoft.com/office/officeart/2008/layout/HalfCircleOrganizationChart"/>
    <dgm:cxn modelId="{28632BB2-8D94-4382-AFE5-B127122D07A9}" type="presOf" srcId="{93BE2E34-38CB-4A8B-991F-F53F24371977}" destId="{F8DC03D8-9E42-41B7-A134-2242B1586317}" srcOrd="1" destOrd="0" presId="urn:microsoft.com/office/officeart/2008/layout/HalfCircleOrganizationChart"/>
    <dgm:cxn modelId="{431C84B2-7B76-4956-9CB2-DA9057C4D52E}" type="presOf" srcId="{59DBB211-6332-4794-BB6D-3AB75CBEE4A5}" destId="{ED5EF22C-83E1-4CB6-9F21-DF23B6D409A1}" srcOrd="0" destOrd="0" presId="urn:microsoft.com/office/officeart/2008/layout/HalfCircleOrganizationChart"/>
    <dgm:cxn modelId="{B11FE5B5-84C7-4002-B97E-FCE4EB314078}" type="presOf" srcId="{968B8FFE-F81A-45A4-9CF4-F993143E06A6}" destId="{ADB2ABCC-2860-4BDF-ACC1-486F03234F59}" srcOrd="0" destOrd="0" presId="urn:microsoft.com/office/officeart/2008/layout/HalfCircleOrganizationChart"/>
    <dgm:cxn modelId="{FEF5B4B7-0AFB-4C8C-BC3F-4431438EF8C1}" srcId="{22B7D939-3EC3-4BDD-A530-DD79B975043D}" destId="{830B4543-028E-451A-A670-64C33C1827E8}" srcOrd="1" destOrd="0" parTransId="{866964EE-49AD-4580-AC0A-A812B1979153}" sibTransId="{0B63607A-1637-4FCA-8109-70151779CB71}"/>
    <dgm:cxn modelId="{D47D0ABC-345D-49D4-95FA-EE93FAD2351C}" srcId="{5A0524DF-79AB-4548-97D4-0DBAB99AF14C}" destId="{B5F9CC88-CBFC-4E9C-AD87-1FC1B5CC322E}" srcOrd="1" destOrd="0" parTransId="{066C6895-9203-44A3-8C14-87AC2619E4E2}" sibTransId="{69B51164-CB6C-4738-9D38-2EC913CE29AC}"/>
    <dgm:cxn modelId="{8DB793BC-A34A-4089-AE25-01A9B44ED07F}" srcId="{4CFBB5F4-9218-4D64-AE82-21E942B76C83}" destId="{CB8AD3BE-86B2-4865-9C10-9D180B56F3E4}" srcOrd="0" destOrd="0" parTransId="{D545A972-EEC9-427B-8397-D8ED42F8FB01}" sibTransId="{9BDDE065-3FCC-476A-A671-01D9D65411D8}"/>
    <dgm:cxn modelId="{500314BE-3577-4E4C-8919-63AF19F69A21}" type="presOf" srcId="{085344CC-0D43-4453-B113-1720D969EAD0}" destId="{31BD353C-7916-4EFF-9322-E391744FCF08}" srcOrd="1" destOrd="0" presId="urn:microsoft.com/office/officeart/2008/layout/HalfCircleOrganizationChart"/>
    <dgm:cxn modelId="{76F649BE-B1A6-40B1-822B-CA37926AF6FB}" type="presOf" srcId="{085344CC-0D43-4453-B113-1720D969EAD0}" destId="{BB178236-7652-40B1-A453-2FF5F2659686}" srcOrd="0" destOrd="0" presId="urn:microsoft.com/office/officeart/2008/layout/HalfCircleOrganizationChart"/>
    <dgm:cxn modelId="{36B585C2-802E-4612-8893-426D47D7787F}" srcId="{FE043881-56FB-4984-8F8F-56FF55C821C3}" destId="{86EA858F-47B5-45A5-9B71-18D9787F193F}" srcOrd="0" destOrd="0" parTransId="{7DCFF71E-BAFC-4D95-9B99-D72FEA10BE09}" sibTransId="{14DCF010-A603-4FE3-90ED-194B9DC3B4D9}"/>
    <dgm:cxn modelId="{610D0AC3-1EBD-45DD-88CE-1CD5344197F9}" type="presOf" srcId="{CB8AD3BE-86B2-4865-9C10-9D180B56F3E4}" destId="{B25A9744-E9B5-4264-A6A8-5C5241077905}" srcOrd="0" destOrd="0" presId="urn:microsoft.com/office/officeart/2008/layout/HalfCircleOrganizationChart"/>
    <dgm:cxn modelId="{8C9D5AC3-EFFE-4263-B2B9-EF5F3B54ED3E}" type="presOf" srcId="{F85069E8-C99D-4DDD-8F46-B0905256C744}" destId="{9DB8DCAC-3086-4FA5-9B5A-2DE3CFD59135}" srcOrd="1" destOrd="0" presId="urn:microsoft.com/office/officeart/2008/layout/HalfCircleOrganizationChart"/>
    <dgm:cxn modelId="{D4D850C4-8233-4B7C-8D53-8BC6E31EFB42}" type="presOf" srcId="{DDD02689-C537-4E9F-8A4B-6CD43C31AC6F}" destId="{E89A195A-6BBC-4EB8-99BA-C21C5B92BF1C}" srcOrd="1" destOrd="0" presId="urn:microsoft.com/office/officeart/2008/layout/HalfCircleOrganizationChart"/>
    <dgm:cxn modelId="{92ACBBC5-A19A-409F-A6EF-6DE5459C97C1}" type="presOf" srcId="{830B4543-028E-451A-A670-64C33C1827E8}" destId="{CA3C358F-B238-4CBB-9DC7-012A888C3F00}" srcOrd="1" destOrd="0" presId="urn:microsoft.com/office/officeart/2008/layout/HalfCircleOrganizationChart"/>
    <dgm:cxn modelId="{E126D8C5-ECBC-436B-93C2-FE7A4207720E}" type="presOf" srcId="{F85069E8-C99D-4DDD-8F46-B0905256C744}" destId="{D6C11077-2DF2-4189-B1A0-41CF4B6B090D}" srcOrd="0" destOrd="0" presId="urn:microsoft.com/office/officeart/2008/layout/HalfCircleOrganizationChart"/>
    <dgm:cxn modelId="{BF268DC6-5EDA-4B20-A9BF-9EB74A3D3DD1}" type="presOf" srcId="{32A6AB58-2E02-4673-8183-5B7F7C2439A6}" destId="{9F8B0E64-92EE-4CCD-8B49-CFD70FE054FD}" srcOrd="0" destOrd="0" presId="urn:microsoft.com/office/officeart/2008/layout/HalfCircleOrganizationChart"/>
    <dgm:cxn modelId="{A42B60CB-4ECF-4F79-9C7B-CF4D8D63F5B2}" srcId="{51420CC0-A234-4D85-ABB1-060A419CF77D}" destId="{E8B61A45-A073-4021-BEEA-DA740E4CF09D}" srcOrd="1" destOrd="0" parTransId="{CD2A6BAB-C0C5-4243-B11C-2FF26E1CAAEE}" sibTransId="{AA9C8DB1-5CA6-4A41-ADFF-823D8D260A09}"/>
    <dgm:cxn modelId="{4A4784CB-5DD2-4E85-849D-6E93AD04A330}" srcId="{4CFBB5F4-9218-4D64-AE82-21E942B76C83}" destId="{5707E8B3-305F-4BBD-9AE4-ED053D9B10BA}" srcOrd="1" destOrd="0" parTransId="{83D4B23E-E83C-4B79-9269-2703D98EC21E}" sibTransId="{E187CC05-D983-47FA-B069-F0A6776257F6}"/>
    <dgm:cxn modelId="{AC9AF1CB-590F-49E9-9B8F-350403F455CA}" type="presOf" srcId="{63F46792-B171-4735-ACA8-8C4824A7D030}" destId="{DEF991C7-1AA0-4654-BA06-E54CED80C859}" srcOrd="0" destOrd="0" presId="urn:microsoft.com/office/officeart/2008/layout/HalfCircleOrganizationChart"/>
    <dgm:cxn modelId="{E526D6CC-2ABA-40F3-AB3C-202C260DFADA}" type="presOf" srcId="{8AEECE34-4EEA-404C-B7C6-9A0444168625}" destId="{FF29B6F1-F175-4C45-A0EF-5706D7C8896F}" srcOrd="0" destOrd="0" presId="urn:microsoft.com/office/officeart/2008/layout/HalfCircleOrganizationChart"/>
    <dgm:cxn modelId="{2C6A28D2-1839-448B-8404-91D750E9D1F9}" type="presOf" srcId="{962FA689-01C9-4001-867B-FA9E8819485F}" destId="{D737F7AA-DE28-4954-B6E5-B1890A4D080D}" srcOrd="1" destOrd="0" presId="urn:microsoft.com/office/officeart/2008/layout/HalfCircleOrganizationChart"/>
    <dgm:cxn modelId="{103F6FD4-CA3C-4076-8621-F323F5198FE9}" type="presOf" srcId="{D14EFA1B-0404-424A-A693-CF7342DA23E7}" destId="{CFF0ACC0-3CC4-4E90-9628-101F71A32E22}" srcOrd="0" destOrd="0" presId="urn:microsoft.com/office/officeart/2008/layout/HalfCircleOrganizationChart"/>
    <dgm:cxn modelId="{AEC1D0DB-9A5B-4C14-9AFD-CC7272DCF425}" type="presOf" srcId="{BF27E948-05AB-4A99-B234-C1FED9320633}" destId="{85840C9D-2770-40D1-AD06-57DA133CDC7A}" srcOrd="0" destOrd="0" presId="urn:microsoft.com/office/officeart/2008/layout/HalfCircleOrganizationChart"/>
    <dgm:cxn modelId="{2A13EFDB-FA13-49B5-8545-D9C00F41A9CF}" srcId="{5A0524DF-79AB-4548-97D4-0DBAB99AF14C}" destId="{7C24860A-9718-437D-997C-F023FEB49571}" srcOrd="2" destOrd="0" parTransId="{6AE6BC52-2315-48FF-BC92-105A1EE95065}" sibTransId="{7C210B8E-E297-4FE4-A591-108F828408A6}"/>
    <dgm:cxn modelId="{A75468DD-0C4B-4D6A-8B80-F9CDF419F794}" type="presOf" srcId="{B4DAA43F-0CBF-47A8-8183-1819915CA110}" destId="{0E89AEF2-6072-4C28-9E9B-4F10FBABD71D}" srcOrd="0" destOrd="0" presId="urn:microsoft.com/office/officeart/2008/layout/HalfCircleOrganizationChart"/>
    <dgm:cxn modelId="{DA1A5ADF-B2A4-4872-95D0-9E25850BC2FC}" type="presOf" srcId="{6902F1DA-DF8F-4431-96B5-22AB1C32C40B}" destId="{6C18723C-069F-4D10-8F18-517F2982E969}" srcOrd="1" destOrd="0" presId="urn:microsoft.com/office/officeart/2008/layout/HalfCircleOrganizationChart"/>
    <dgm:cxn modelId="{490667E0-8AF1-4026-B05C-B435012C15FD}" type="presOf" srcId="{252C762D-CD8E-4330-B51D-943412B55831}" destId="{15B6AA8B-35DF-4EF0-9708-2923559C000D}" srcOrd="0" destOrd="0" presId="urn:microsoft.com/office/officeart/2008/layout/HalfCircleOrganizationChart"/>
    <dgm:cxn modelId="{D55A6FE0-66CF-46CC-81FF-282B85349F92}" type="presOf" srcId="{EDEBA910-250B-424E-9E83-CE50288A2023}" destId="{58534B25-245C-4CCB-8EEF-5CA129D69C11}" srcOrd="0" destOrd="0" presId="urn:microsoft.com/office/officeart/2008/layout/HalfCircleOrganizationChart"/>
    <dgm:cxn modelId="{ACFA83E1-8473-4A69-A899-36828874E271}" srcId="{51420CC0-A234-4D85-ABB1-060A419CF77D}" destId="{8A5E752F-1969-47A3-A3D6-0980182FCA07}" srcOrd="2" destOrd="0" parTransId="{B2C23898-325A-4A15-8E13-AA03126EA48B}" sibTransId="{E11A2AF3-2B4B-4494-AE91-640AF829257F}"/>
    <dgm:cxn modelId="{268F9CE1-C9E8-4BB0-A532-2ECA80E52ECE}" type="presOf" srcId="{4CFBB5F4-9218-4D64-AE82-21E942B76C83}" destId="{DFB4E93D-4674-4684-9FD4-88E1DF22FA3C}" srcOrd="0" destOrd="0" presId="urn:microsoft.com/office/officeart/2008/layout/HalfCircleOrganizationChart"/>
    <dgm:cxn modelId="{B013B0E2-37D0-4740-BC17-EC10579533A3}" type="presOf" srcId="{244E67C8-3B01-4D66-9F5A-9201018DBDFB}" destId="{D350C69D-E620-45B8-ADD6-2CC63B99AC60}" srcOrd="0" destOrd="0" presId="urn:microsoft.com/office/officeart/2008/layout/HalfCircleOrganizationChart"/>
    <dgm:cxn modelId="{5ACE12E3-F070-42B5-83FB-4B8A530E6A3A}" type="presOf" srcId="{51420CC0-A234-4D85-ABB1-060A419CF77D}" destId="{BD2619A9-4ADF-44DE-B70A-B4B1BFEEED4C}" srcOrd="0" destOrd="0" presId="urn:microsoft.com/office/officeart/2008/layout/HalfCircleOrganizationChart"/>
    <dgm:cxn modelId="{27B837E3-77BF-431F-8061-8259DF882F57}" type="presOf" srcId="{7256E0EC-373E-4B74-8E80-F8B54C652E49}" destId="{84223E3C-9FA3-4E38-ABD4-FA98181A7532}" srcOrd="0" destOrd="0" presId="urn:microsoft.com/office/officeart/2008/layout/HalfCircleOrganizationChart"/>
    <dgm:cxn modelId="{582D88E4-50D2-499B-A8DD-99A8AAD03D06}" type="presOf" srcId="{32A6AB58-2E02-4673-8183-5B7F7C2439A6}" destId="{6BC6F6B5-B147-44F0-B46A-39D532B15EC1}" srcOrd="1" destOrd="0" presId="urn:microsoft.com/office/officeart/2008/layout/HalfCircleOrganizationChart"/>
    <dgm:cxn modelId="{ECBF8CE4-788F-4FFB-B59D-1BAAAEE9AC12}" srcId="{244E67C8-3B01-4D66-9F5A-9201018DBDFB}" destId="{6E5810D5-EE84-4890-AA62-59050132B09A}" srcOrd="0" destOrd="0" parTransId="{8AEECE34-4EEA-404C-B7C6-9A0444168625}" sibTransId="{973DA18C-9A62-4039-AD60-B6E8B820CD03}"/>
    <dgm:cxn modelId="{5B1866E6-9B90-4C64-94AB-8740C7CF3FC2}" type="presOf" srcId="{2D87E4E2-A7BF-4BF5-9BCC-D8886BF995BA}" destId="{17246198-FA88-402D-AA0A-AC875C91FE9F}" srcOrd="0" destOrd="0" presId="urn:microsoft.com/office/officeart/2008/layout/HalfCircleOrganizationChart"/>
    <dgm:cxn modelId="{F43271E6-F19A-40EC-B180-7720CCFE72D3}" type="presOf" srcId="{6AE6BC52-2315-48FF-BC92-105A1EE95065}" destId="{34EC055E-2090-4F69-885F-440EA5331B79}" srcOrd="0" destOrd="0" presId="urn:microsoft.com/office/officeart/2008/layout/HalfCircleOrganizationChart"/>
    <dgm:cxn modelId="{652812E8-361B-494E-A498-B4C8C84B3B54}" type="presOf" srcId="{FE043881-56FB-4984-8F8F-56FF55C821C3}" destId="{204639FC-EA94-4F53-89D3-3E0C249B3D44}" srcOrd="0" destOrd="0" presId="urn:microsoft.com/office/officeart/2008/layout/HalfCircleOrganizationChart"/>
    <dgm:cxn modelId="{5961F2EC-0AE3-422A-A8D0-E73C02816A2B}" type="presOf" srcId="{2522D58C-660B-40CF-9CC7-4B93799DE1E1}" destId="{18E3EA12-1568-4B54-8D42-BB91732356AA}" srcOrd="0" destOrd="0" presId="urn:microsoft.com/office/officeart/2008/layout/HalfCircleOrganizationChart"/>
    <dgm:cxn modelId="{760434EE-C094-432B-8641-DFE575C05231}" type="presOf" srcId="{808AA99A-8484-4696-8593-DC5B1FDA497E}" destId="{6BADA467-43CB-46A9-881A-3FF38A70A61D}" srcOrd="0" destOrd="0" presId="urn:microsoft.com/office/officeart/2008/layout/HalfCircleOrganizationChart"/>
    <dgm:cxn modelId="{2394C9EF-C62B-41FC-ABD9-C953CB5BE1B4}" type="presOf" srcId="{86EA858F-47B5-45A5-9B71-18D9787F193F}" destId="{E2F6FCFD-F048-4612-9F53-C18C8957BC9A}" srcOrd="1" destOrd="0" presId="urn:microsoft.com/office/officeart/2008/layout/HalfCircleOrganizationChart"/>
    <dgm:cxn modelId="{A5C84DF3-57FC-415C-B4AD-13D4DD640108}" srcId="{59DBB211-6332-4794-BB6D-3AB75CBEE4A5}" destId="{6902F1DA-DF8F-4431-96B5-22AB1C32C40B}" srcOrd="0" destOrd="0" parTransId="{968B8FFE-F81A-45A4-9CF4-F993143E06A6}" sibTransId="{3A6EF422-8870-46A9-A773-59267997F61B}"/>
    <dgm:cxn modelId="{4C81B9F4-DE01-4BE3-85C0-E98EEFFB3F90}" srcId="{D1554F98-B476-42D2-81F3-21264AD8BA67}" destId="{EDEBA910-250B-424E-9E83-CE50288A2023}" srcOrd="1" destOrd="0" parTransId="{5AF81F5B-B155-4E73-80EE-22A863EEAEAB}" sibTransId="{92111C77-2988-436A-B97A-8A02A68B86DC}"/>
    <dgm:cxn modelId="{A709D4F5-293A-4AAA-86E4-4E57931CF6FF}" srcId="{8A5E752F-1969-47A3-A3D6-0980182FCA07}" destId="{F85069E8-C99D-4DDD-8F46-B0905256C744}" srcOrd="1" destOrd="0" parTransId="{E8919965-86E4-4347-8B89-31EE4C6303E9}" sibTransId="{8D4BC6C1-9D60-4B87-9C62-9881FF930869}"/>
    <dgm:cxn modelId="{47E2C8F7-6CAD-4B7B-AA6C-9B4CF653E98E}" type="presOf" srcId="{51420CC0-A234-4D85-ABB1-060A419CF77D}" destId="{F31A4815-B07D-44FB-81B4-B457147B14BC}" srcOrd="1" destOrd="0" presId="urn:microsoft.com/office/officeart/2008/layout/HalfCircleOrganizationChart"/>
    <dgm:cxn modelId="{E7510CF8-F5FE-451B-B938-F5C9B6148828}" type="presOf" srcId="{962FA689-01C9-4001-867B-FA9E8819485F}" destId="{236E03BD-85A2-42DE-9A23-7CBCA906F7E6}" srcOrd="0" destOrd="0" presId="urn:microsoft.com/office/officeart/2008/layout/HalfCircleOrganizationChart"/>
    <dgm:cxn modelId="{48A2ACF9-126F-429F-9D06-437A21365B11}" type="presOf" srcId="{D545A972-EEC9-427B-8397-D8ED42F8FB01}" destId="{EF679002-3AD7-4992-8079-475FA90F1822}" srcOrd="0" destOrd="0" presId="urn:microsoft.com/office/officeart/2008/layout/HalfCircleOrganizationChart"/>
    <dgm:cxn modelId="{86D787FB-84BA-45D7-B815-2DB8D1B35257}" srcId="{01B965F8-E325-43B3-80B3-B9D1E0388BA4}" destId="{5A0524DF-79AB-4548-97D4-0DBAB99AF14C}" srcOrd="2" destOrd="0" parTransId="{D14EFA1B-0404-424A-A693-CF7342DA23E7}" sibTransId="{825D16F3-DEAB-4439-BE45-EA2FD81D08D3}"/>
    <dgm:cxn modelId="{2D208EFB-818B-4B22-9133-BEA1CA56EA35}" type="presOf" srcId="{04AD1F8B-3F12-4CC7-BCAD-1A02BC828752}" destId="{7A3492F7-138F-4CAC-8E71-8B8856F96829}" srcOrd="0" destOrd="0" presId="urn:microsoft.com/office/officeart/2008/layout/HalfCircleOrganizationChart"/>
    <dgm:cxn modelId="{676073FF-7C9A-4014-BB66-A3356C3E1EC6}" type="presOf" srcId="{01B965F8-E325-43B3-80B3-B9D1E0388BA4}" destId="{686BAE5C-7346-41CD-AD9C-DC387370EF0B}" srcOrd="0" destOrd="0" presId="urn:microsoft.com/office/officeart/2008/layout/HalfCircleOrganizationChart"/>
    <dgm:cxn modelId="{CEF3C5FF-32C5-4139-8224-1E5BD22DA1CA}" srcId="{22B7D939-3EC3-4BDD-A530-DD79B975043D}" destId="{63F46792-B171-4735-ACA8-8C4824A7D030}" srcOrd="0" destOrd="0" parTransId="{ECD04B0C-A7E1-442C-A9B1-37D1C2E18F36}" sibTransId="{DE8D425F-D971-409E-9E70-7BE3873B2D5F}"/>
    <dgm:cxn modelId="{0EC76D09-765E-4439-9E67-E1DEEDAE9880}" type="presParOf" srcId="{87096A97-D5C5-4D32-B988-9E3ECA89BBF1}" destId="{67D70443-B925-4E77-A01A-011F19491064}" srcOrd="0" destOrd="0" presId="urn:microsoft.com/office/officeart/2008/layout/HalfCircleOrganizationChart"/>
    <dgm:cxn modelId="{E2AB2D13-C6D6-4A05-ABF0-88E4A3F85C1F}" type="presParOf" srcId="{67D70443-B925-4E77-A01A-011F19491064}" destId="{FB2C6C63-F294-477D-8F95-8E3CD8FBA24F}" srcOrd="0" destOrd="0" presId="urn:microsoft.com/office/officeart/2008/layout/HalfCircleOrganizationChart"/>
    <dgm:cxn modelId="{C603D408-76B2-4D9F-9F69-2E2C714F58CC}" type="presParOf" srcId="{FB2C6C63-F294-477D-8F95-8E3CD8FBA24F}" destId="{686BAE5C-7346-41CD-AD9C-DC387370EF0B}" srcOrd="0" destOrd="0" presId="urn:microsoft.com/office/officeart/2008/layout/HalfCircleOrganizationChart"/>
    <dgm:cxn modelId="{45FA815A-C1B5-4F6D-9C9D-C4E09A2A3D84}" type="presParOf" srcId="{FB2C6C63-F294-477D-8F95-8E3CD8FBA24F}" destId="{2E2547DF-4201-474D-BCE6-D26DEE867089}" srcOrd="1" destOrd="0" presId="urn:microsoft.com/office/officeart/2008/layout/HalfCircleOrganizationChart"/>
    <dgm:cxn modelId="{E123FBA9-74CD-4ACA-BC95-30F57C0A0732}" type="presParOf" srcId="{FB2C6C63-F294-477D-8F95-8E3CD8FBA24F}" destId="{1D087242-7A98-4768-84CA-820ADEBE95EA}" srcOrd="2" destOrd="0" presId="urn:microsoft.com/office/officeart/2008/layout/HalfCircleOrganizationChart"/>
    <dgm:cxn modelId="{45F9FED5-C4F9-40DC-935E-684F1DD5BF6F}" type="presParOf" srcId="{FB2C6C63-F294-477D-8F95-8E3CD8FBA24F}" destId="{2B7E5B37-3BCA-4B2A-9610-B84B8E7AE49C}" srcOrd="3" destOrd="0" presId="urn:microsoft.com/office/officeart/2008/layout/HalfCircleOrganizationChart"/>
    <dgm:cxn modelId="{73552A6F-7F62-4A23-B723-668533CD0DCB}" type="presParOf" srcId="{67D70443-B925-4E77-A01A-011F19491064}" destId="{C087D7F9-6A88-4029-BA38-9A113AC8B415}" srcOrd="1" destOrd="0" presId="urn:microsoft.com/office/officeart/2008/layout/HalfCircleOrganizationChart"/>
    <dgm:cxn modelId="{1EBD8EF2-438F-425B-9F29-C949C2AA62BD}" type="presParOf" srcId="{C087D7F9-6A88-4029-BA38-9A113AC8B415}" destId="{7916853D-C4E5-4DFA-8009-FFDEA0036740}" srcOrd="0" destOrd="0" presId="urn:microsoft.com/office/officeart/2008/layout/HalfCircleOrganizationChart"/>
    <dgm:cxn modelId="{45EE23B1-108D-4598-93DC-5D93556735AB}" type="presParOf" srcId="{C087D7F9-6A88-4029-BA38-9A113AC8B415}" destId="{E9FAAFFC-C651-4566-9CB1-6BB53F583D99}" srcOrd="1" destOrd="0" presId="urn:microsoft.com/office/officeart/2008/layout/HalfCircleOrganizationChart"/>
    <dgm:cxn modelId="{9587639C-3C3C-486A-BFA5-FD3A96F4A1D1}" type="presParOf" srcId="{E9FAAFFC-C651-4566-9CB1-6BB53F583D99}" destId="{1DC9E597-3A8A-43B9-A531-6B1C05412664}" srcOrd="0" destOrd="0" presId="urn:microsoft.com/office/officeart/2008/layout/HalfCircleOrganizationChart"/>
    <dgm:cxn modelId="{67076825-E82C-4B72-B1A8-FB81C272E668}" type="presParOf" srcId="{1DC9E597-3A8A-43B9-A531-6B1C05412664}" destId="{85840C9D-2770-40D1-AD06-57DA133CDC7A}" srcOrd="0" destOrd="0" presId="urn:microsoft.com/office/officeart/2008/layout/HalfCircleOrganizationChart"/>
    <dgm:cxn modelId="{FCB7E575-A651-4FA9-8A44-4E60967D5970}" type="presParOf" srcId="{1DC9E597-3A8A-43B9-A531-6B1C05412664}" destId="{BA303086-E1D8-499E-A599-E6C00287DFED}" srcOrd="1" destOrd="0" presId="urn:microsoft.com/office/officeart/2008/layout/HalfCircleOrganizationChart"/>
    <dgm:cxn modelId="{7488D1F1-1F97-47A1-903D-323D9AF2A55D}" type="presParOf" srcId="{1DC9E597-3A8A-43B9-A531-6B1C05412664}" destId="{140B0689-73D7-4366-85F8-F0686D933D5D}" srcOrd="2" destOrd="0" presId="urn:microsoft.com/office/officeart/2008/layout/HalfCircleOrganizationChart"/>
    <dgm:cxn modelId="{50391557-8369-4148-A314-741E48FBFBD8}" type="presParOf" srcId="{1DC9E597-3A8A-43B9-A531-6B1C05412664}" destId="{6E9612FA-E827-4EE2-916D-7EAFC14821CE}" srcOrd="3" destOrd="0" presId="urn:microsoft.com/office/officeart/2008/layout/HalfCircleOrganizationChart"/>
    <dgm:cxn modelId="{152721CB-B92A-40AC-9C5E-C2A79CAEABDD}" type="presParOf" srcId="{E9FAAFFC-C651-4566-9CB1-6BB53F583D99}" destId="{15E132C1-0176-40E6-A4B8-B40AF2BC7CFC}" srcOrd="1" destOrd="0" presId="urn:microsoft.com/office/officeart/2008/layout/HalfCircleOrganizationChart"/>
    <dgm:cxn modelId="{267102FB-C3C2-4513-8CA9-D02D8D650B99}" type="presParOf" srcId="{15E132C1-0176-40E6-A4B8-B40AF2BC7CFC}" destId="{30263EA2-0B64-427D-AE15-B88339B8AB08}" srcOrd="0" destOrd="0" presId="urn:microsoft.com/office/officeart/2008/layout/HalfCircleOrganizationChart"/>
    <dgm:cxn modelId="{FB5332C0-255A-46C7-BFBE-31AB4AF16986}" type="presParOf" srcId="{15E132C1-0176-40E6-A4B8-B40AF2BC7CFC}" destId="{6160B77F-4474-487B-8247-B109481EB31F}" srcOrd="1" destOrd="0" presId="urn:microsoft.com/office/officeart/2008/layout/HalfCircleOrganizationChart"/>
    <dgm:cxn modelId="{CA491E70-F767-44A1-AFC3-CCC41E29C34B}" type="presParOf" srcId="{6160B77F-4474-487B-8247-B109481EB31F}" destId="{1F3BB728-48A2-483F-AF69-E098D7CEB530}" srcOrd="0" destOrd="0" presId="urn:microsoft.com/office/officeart/2008/layout/HalfCircleOrganizationChart"/>
    <dgm:cxn modelId="{39997B7B-D573-4EE6-BD14-D730B2244AC4}" type="presParOf" srcId="{1F3BB728-48A2-483F-AF69-E098D7CEB530}" destId="{D350C69D-E620-45B8-ADD6-2CC63B99AC60}" srcOrd="0" destOrd="0" presId="urn:microsoft.com/office/officeart/2008/layout/HalfCircleOrganizationChart"/>
    <dgm:cxn modelId="{89AD25B5-8C83-4C88-A038-1EA46B2B9732}" type="presParOf" srcId="{1F3BB728-48A2-483F-AF69-E098D7CEB530}" destId="{0472620A-822C-4A4E-B248-DD7FD9F5542F}" srcOrd="1" destOrd="0" presId="urn:microsoft.com/office/officeart/2008/layout/HalfCircleOrganizationChart"/>
    <dgm:cxn modelId="{4B2BBA64-1E5E-40E4-81E5-2E3F3FB3A77B}" type="presParOf" srcId="{1F3BB728-48A2-483F-AF69-E098D7CEB530}" destId="{0DC00FDE-32FD-4644-B7C1-70300D50B3C7}" srcOrd="2" destOrd="0" presId="urn:microsoft.com/office/officeart/2008/layout/HalfCircleOrganizationChart"/>
    <dgm:cxn modelId="{E7BC954A-8765-48EC-BE07-36AFECF7C3AA}" type="presParOf" srcId="{1F3BB728-48A2-483F-AF69-E098D7CEB530}" destId="{26BF158B-D112-4ABC-8C6C-5F81DCA2D685}" srcOrd="3" destOrd="0" presId="urn:microsoft.com/office/officeart/2008/layout/HalfCircleOrganizationChart"/>
    <dgm:cxn modelId="{484AC21B-B8B9-444F-9367-6700962498C2}" type="presParOf" srcId="{6160B77F-4474-487B-8247-B109481EB31F}" destId="{DD604E7D-33B6-4D1C-8B0E-777832C03F3C}" srcOrd="1" destOrd="0" presId="urn:microsoft.com/office/officeart/2008/layout/HalfCircleOrganizationChart"/>
    <dgm:cxn modelId="{97088DEB-45B0-41C8-83FF-41B013E388AB}" type="presParOf" srcId="{DD604E7D-33B6-4D1C-8B0E-777832C03F3C}" destId="{FF29B6F1-F175-4C45-A0EF-5706D7C8896F}" srcOrd="0" destOrd="0" presId="urn:microsoft.com/office/officeart/2008/layout/HalfCircleOrganizationChart"/>
    <dgm:cxn modelId="{4A65A7C0-78BC-48D6-8A79-332947A88C0F}" type="presParOf" srcId="{DD604E7D-33B6-4D1C-8B0E-777832C03F3C}" destId="{EF0410B5-4F1C-4E27-A119-3FD3D9251EC8}" srcOrd="1" destOrd="0" presId="urn:microsoft.com/office/officeart/2008/layout/HalfCircleOrganizationChart"/>
    <dgm:cxn modelId="{9E7A7C50-36EB-410F-B21C-4F8B73FA1169}" type="presParOf" srcId="{EF0410B5-4F1C-4E27-A119-3FD3D9251EC8}" destId="{0BE98B50-F82A-4639-B554-79A396FF03C6}" srcOrd="0" destOrd="0" presId="urn:microsoft.com/office/officeart/2008/layout/HalfCircleOrganizationChart"/>
    <dgm:cxn modelId="{8F23F576-43D6-4800-8FD0-28B97C897043}" type="presParOf" srcId="{0BE98B50-F82A-4639-B554-79A396FF03C6}" destId="{4FBD70BF-DDB8-4AB1-92FA-7699057DE45E}" srcOrd="0" destOrd="0" presId="urn:microsoft.com/office/officeart/2008/layout/HalfCircleOrganizationChart"/>
    <dgm:cxn modelId="{ADFAE90E-1695-4EAB-A349-9D6FF27478B3}" type="presParOf" srcId="{0BE98B50-F82A-4639-B554-79A396FF03C6}" destId="{A7CC829E-D6AC-4047-ADA8-1967837E2ED0}" srcOrd="1" destOrd="0" presId="urn:microsoft.com/office/officeart/2008/layout/HalfCircleOrganizationChart"/>
    <dgm:cxn modelId="{2E5C2993-6EB9-4084-91ED-A3738B3DA93D}" type="presParOf" srcId="{0BE98B50-F82A-4639-B554-79A396FF03C6}" destId="{382A6FA9-9A86-42BC-ACF9-8A5B2C34A260}" srcOrd="2" destOrd="0" presId="urn:microsoft.com/office/officeart/2008/layout/HalfCircleOrganizationChart"/>
    <dgm:cxn modelId="{2CB731F8-8B66-483B-BBA7-67CACA39C0E9}" type="presParOf" srcId="{0BE98B50-F82A-4639-B554-79A396FF03C6}" destId="{EA56B87A-1DB2-4AAB-815B-1C1DB32364E6}" srcOrd="3" destOrd="0" presId="urn:microsoft.com/office/officeart/2008/layout/HalfCircleOrganizationChart"/>
    <dgm:cxn modelId="{DF20F6B4-65A2-4CE1-90C1-757655EE17B8}" type="presParOf" srcId="{EF0410B5-4F1C-4E27-A119-3FD3D9251EC8}" destId="{D4C512E6-8DE5-473B-951E-F156F77BBC5C}" srcOrd="1" destOrd="0" presId="urn:microsoft.com/office/officeart/2008/layout/HalfCircleOrganizationChart"/>
    <dgm:cxn modelId="{50745C60-749A-4C69-9379-691682BCA62B}" type="presParOf" srcId="{EF0410B5-4F1C-4E27-A119-3FD3D9251EC8}" destId="{96844D08-BFCE-4431-AE1E-A03FA732EC5C}" srcOrd="2" destOrd="0" presId="urn:microsoft.com/office/officeart/2008/layout/HalfCircleOrganizationChart"/>
    <dgm:cxn modelId="{54183467-67DC-4A31-B2D3-B4D512F54E1F}" type="presParOf" srcId="{DD604E7D-33B6-4D1C-8B0E-777832C03F3C}" destId="{45E6982D-97B6-43A1-B7B7-04EAECEE2EB9}" srcOrd="2" destOrd="0" presId="urn:microsoft.com/office/officeart/2008/layout/HalfCircleOrganizationChart"/>
    <dgm:cxn modelId="{B8A557ED-AA90-4D28-8550-EB87B27BC1BC}" type="presParOf" srcId="{DD604E7D-33B6-4D1C-8B0E-777832C03F3C}" destId="{8F59F209-2727-4FFE-84EE-015383700894}" srcOrd="3" destOrd="0" presId="urn:microsoft.com/office/officeart/2008/layout/HalfCircleOrganizationChart"/>
    <dgm:cxn modelId="{A355BA7B-A131-42A6-ACFD-D9AB9DA4EA6B}" type="presParOf" srcId="{8F59F209-2727-4FFE-84EE-015383700894}" destId="{A5491209-8861-4EB2-94E1-A472C7AF1D4A}" srcOrd="0" destOrd="0" presId="urn:microsoft.com/office/officeart/2008/layout/HalfCircleOrganizationChart"/>
    <dgm:cxn modelId="{DB8BAE47-CD8F-40E2-8047-A54B2142A1DD}" type="presParOf" srcId="{A5491209-8861-4EB2-94E1-A472C7AF1D4A}" destId="{236E03BD-85A2-42DE-9A23-7CBCA906F7E6}" srcOrd="0" destOrd="0" presId="urn:microsoft.com/office/officeart/2008/layout/HalfCircleOrganizationChart"/>
    <dgm:cxn modelId="{4AB56C65-334D-4931-A50F-7E7431E7FE46}" type="presParOf" srcId="{A5491209-8861-4EB2-94E1-A472C7AF1D4A}" destId="{8C148BC4-C47E-4699-8FAA-1B0846F14552}" srcOrd="1" destOrd="0" presId="urn:microsoft.com/office/officeart/2008/layout/HalfCircleOrganizationChart"/>
    <dgm:cxn modelId="{EEE574CF-AAFB-43D4-8361-D5ED2B1A04E6}" type="presParOf" srcId="{A5491209-8861-4EB2-94E1-A472C7AF1D4A}" destId="{A770F1FB-D260-4E58-AE6D-63C751441D0B}" srcOrd="2" destOrd="0" presId="urn:microsoft.com/office/officeart/2008/layout/HalfCircleOrganizationChart"/>
    <dgm:cxn modelId="{6D99800D-A611-4282-A2E0-EC321CEF86E1}" type="presParOf" srcId="{A5491209-8861-4EB2-94E1-A472C7AF1D4A}" destId="{D737F7AA-DE28-4954-B6E5-B1890A4D080D}" srcOrd="3" destOrd="0" presId="urn:microsoft.com/office/officeart/2008/layout/HalfCircleOrganizationChart"/>
    <dgm:cxn modelId="{19E7420E-3829-4FB9-95F9-D9B5E0310ED7}" type="presParOf" srcId="{8F59F209-2727-4FFE-84EE-015383700894}" destId="{06C99468-DB30-4313-8B4B-0EDB8796CE80}" srcOrd="1" destOrd="0" presId="urn:microsoft.com/office/officeart/2008/layout/HalfCircleOrganizationChart"/>
    <dgm:cxn modelId="{31B2AC34-84CA-4AF1-BC3E-8EC488F27371}" type="presParOf" srcId="{8F59F209-2727-4FFE-84EE-015383700894}" destId="{DBD7EA0D-0A42-48AB-927E-017395C720E0}" srcOrd="2" destOrd="0" presId="urn:microsoft.com/office/officeart/2008/layout/HalfCircleOrganizationChart"/>
    <dgm:cxn modelId="{EC075C95-C4D1-442C-9C40-30BB96E9ED40}" type="presParOf" srcId="{6160B77F-4474-487B-8247-B109481EB31F}" destId="{0CC89A93-619F-4D6B-8874-7838F372DFE9}" srcOrd="2" destOrd="0" presId="urn:microsoft.com/office/officeart/2008/layout/HalfCircleOrganizationChart"/>
    <dgm:cxn modelId="{2F4989FC-FCD3-42C3-85B6-826BE9259D45}" type="presParOf" srcId="{15E132C1-0176-40E6-A4B8-B40AF2BC7CFC}" destId="{7A3492F7-138F-4CAC-8E71-8B8856F96829}" srcOrd="2" destOrd="0" presId="urn:microsoft.com/office/officeart/2008/layout/HalfCircleOrganizationChart"/>
    <dgm:cxn modelId="{D48B6C54-15D2-472F-8918-073C25A1DBA6}" type="presParOf" srcId="{15E132C1-0176-40E6-A4B8-B40AF2BC7CFC}" destId="{2E44D3D6-7DFF-4B77-8814-ED364DB30F16}" srcOrd="3" destOrd="0" presId="urn:microsoft.com/office/officeart/2008/layout/HalfCircleOrganizationChart"/>
    <dgm:cxn modelId="{A4656D0A-BE08-42F9-90E1-FE142FA74FDD}" type="presParOf" srcId="{2E44D3D6-7DFF-4B77-8814-ED364DB30F16}" destId="{489F0C41-B23F-4352-B8C3-08C8A9B0D86D}" srcOrd="0" destOrd="0" presId="urn:microsoft.com/office/officeart/2008/layout/HalfCircleOrganizationChart"/>
    <dgm:cxn modelId="{ACD15A71-4D21-4ADB-AB7A-0B261173EAC3}" type="presParOf" srcId="{489F0C41-B23F-4352-B8C3-08C8A9B0D86D}" destId="{B806EDC5-52FE-4476-B10E-5E3BAB22E251}" srcOrd="0" destOrd="0" presId="urn:microsoft.com/office/officeart/2008/layout/HalfCircleOrganizationChart"/>
    <dgm:cxn modelId="{13F16F0C-8162-4568-8604-A0C711899356}" type="presParOf" srcId="{489F0C41-B23F-4352-B8C3-08C8A9B0D86D}" destId="{FF0734BE-DCC5-416B-8F33-C3DFA3E1D448}" srcOrd="1" destOrd="0" presId="urn:microsoft.com/office/officeart/2008/layout/HalfCircleOrganizationChart"/>
    <dgm:cxn modelId="{7C74C1C2-A9F9-4DD5-8B8D-07857BF0F810}" type="presParOf" srcId="{489F0C41-B23F-4352-B8C3-08C8A9B0D86D}" destId="{4C100B09-4C2C-481B-89E6-C8CD009F0499}" srcOrd="2" destOrd="0" presId="urn:microsoft.com/office/officeart/2008/layout/HalfCircleOrganizationChart"/>
    <dgm:cxn modelId="{9A7782AC-2E47-4208-968F-5CA924914E03}" type="presParOf" srcId="{489F0C41-B23F-4352-B8C3-08C8A9B0D86D}" destId="{57A48711-08B5-4FB4-84B1-5584DAA51C8E}" srcOrd="3" destOrd="0" presId="urn:microsoft.com/office/officeart/2008/layout/HalfCircleOrganizationChart"/>
    <dgm:cxn modelId="{6520C513-2E4E-4220-AB96-4185B7E727D8}" type="presParOf" srcId="{2E44D3D6-7DFF-4B77-8814-ED364DB30F16}" destId="{5ED11ABE-E74B-4D38-9BD7-70F41117A2B7}" srcOrd="1" destOrd="0" presId="urn:microsoft.com/office/officeart/2008/layout/HalfCircleOrganizationChart"/>
    <dgm:cxn modelId="{656F1003-4170-4A7F-8F25-3BE63F68B02A}" type="presParOf" srcId="{2E44D3D6-7DFF-4B77-8814-ED364DB30F16}" destId="{9AC07E1C-4419-495C-9160-D055ED45DA39}" srcOrd="2" destOrd="0" presId="urn:microsoft.com/office/officeart/2008/layout/HalfCircleOrganizationChart"/>
    <dgm:cxn modelId="{B71F7E30-EB76-4369-8455-FA19B8B55D8B}" type="presParOf" srcId="{E9FAAFFC-C651-4566-9CB1-6BB53F583D99}" destId="{7891F573-8C97-4F18-9602-CE37829F6301}" srcOrd="2" destOrd="0" presId="urn:microsoft.com/office/officeart/2008/layout/HalfCircleOrganizationChart"/>
    <dgm:cxn modelId="{9244F761-FB44-4EFB-87BF-89EBC3B267F1}" type="presParOf" srcId="{C087D7F9-6A88-4029-BA38-9A113AC8B415}" destId="{17246198-FA88-402D-AA0A-AC875C91FE9F}" srcOrd="2" destOrd="0" presId="urn:microsoft.com/office/officeart/2008/layout/HalfCircleOrganizationChart"/>
    <dgm:cxn modelId="{451567D1-6D62-4EFE-9D3A-BB02261FE54A}" type="presParOf" srcId="{C087D7F9-6A88-4029-BA38-9A113AC8B415}" destId="{A095059B-4134-48D3-BE95-FEC249A1560F}" srcOrd="3" destOrd="0" presId="urn:microsoft.com/office/officeart/2008/layout/HalfCircleOrganizationChart"/>
    <dgm:cxn modelId="{512B3745-7300-45E3-8EDE-1FBB7B8E94F6}" type="presParOf" srcId="{A095059B-4134-48D3-BE95-FEC249A1560F}" destId="{15CE8F9D-47BD-417A-B4A8-C10290E63C32}" srcOrd="0" destOrd="0" presId="urn:microsoft.com/office/officeart/2008/layout/HalfCircleOrganizationChart"/>
    <dgm:cxn modelId="{08A874ED-47EA-45B1-AE3B-C1DFC793C9D2}" type="presParOf" srcId="{15CE8F9D-47BD-417A-B4A8-C10290E63C32}" destId="{5BA90CBB-DADA-43F2-A24F-DF5CF8156AF9}" srcOrd="0" destOrd="0" presId="urn:microsoft.com/office/officeart/2008/layout/HalfCircleOrganizationChart"/>
    <dgm:cxn modelId="{C40A9D85-A948-4AA7-8216-BEBA49C864E9}" type="presParOf" srcId="{15CE8F9D-47BD-417A-B4A8-C10290E63C32}" destId="{0CDDAA24-4862-4488-805F-4598E4284FB0}" srcOrd="1" destOrd="0" presId="urn:microsoft.com/office/officeart/2008/layout/HalfCircleOrganizationChart"/>
    <dgm:cxn modelId="{4D6F1872-D4B4-4D61-B800-30E88303279F}" type="presParOf" srcId="{15CE8F9D-47BD-417A-B4A8-C10290E63C32}" destId="{40211E19-92EC-40BD-BC48-8B4F67225BB5}" srcOrd="2" destOrd="0" presId="urn:microsoft.com/office/officeart/2008/layout/HalfCircleOrganizationChart"/>
    <dgm:cxn modelId="{ED442879-CAFE-4295-8C5F-4E6BA9290C20}" type="presParOf" srcId="{15CE8F9D-47BD-417A-B4A8-C10290E63C32}" destId="{3CA6E9E0-01A9-4805-8A05-F8DD4A3E6281}" srcOrd="3" destOrd="0" presId="urn:microsoft.com/office/officeart/2008/layout/HalfCircleOrganizationChart"/>
    <dgm:cxn modelId="{D18CE64A-4098-4D8A-A49C-5AF42F5F0A20}" type="presParOf" srcId="{A095059B-4134-48D3-BE95-FEC249A1560F}" destId="{CF49BFF3-EFA6-47BE-96BA-1EFAAC969645}" srcOrd="1" destOrd="0" presId="urn:microsoft.com/office/officeart/2008/layout/HalfCircleOrganizationChart"/>
    <dgm:cxn modelId="{2DEE0E59-6CEA-4932-8D3A-1D033C850000}" type="presParOf" srcId="{CF49BFF3-EFA6-47BE-96BA-1EFAAC969645}" destId="{108595F1-A47F-49AA-8BB7-F5324290C9B8}" srcOrd="0" destOrd="0" presId="urn:microsoft.com/office/officeart/2008/layout/HalfCircleOrganizationChart"/>
    <dgm:cxn modelId="{094B1CA2-2425-479A-9346-79CF7CDD7CDA}" type="presParOf" srcId="{CF49BFF3-EFA6-47BE-96BA-1EFAAC969645}" destId="{D9B8C845-F1B0-492B-B684-C55C3D8413B3}" srcOrd="1" destOrd="0" presId="urn:microsoft.com/office/officeart/2008/layout/HalfCircleOrganizationChart"/>
    <dgm:cxn modelId="{EE1D8D47-B715-405A-8387-AE91C7E465B1}" type="presParOf" srcId="{D9B8C845-F1B0-492B-B684-C55C3D8413B3}" destId="{3276CA25-C199-4E6E-9E5E-7C63C3914C5B}" srcOrd="0" destOrd="0" presId="urn:microsoft.com/office/officeart/2008/layout/HalfCircleOrganizationChart"/>
    <dgm:cxn modelId="{0A566539-7FA4-4BCB-AE42-4E2668476DC3}" type="presParOf" srcId="{3276CA25-C199-4E6E-9E5E-7C63C3914C5B}" destId="{DEF991C7-1AA0-4654-BA06-E54CED80C859}" srcOrd="0" destOrd="0" presId="urn:microsoft.com/office/officeart/2008/layout/HalfCircleOrganizationChart"/>
    <dgm:cxn modelId="{C1D0C78D-1984-48D8-A1CF-02CDBEDC0304}" type="presParOf" srcId="{3276CA25-C199-4E6E-9E5E-7C63C3914C5B}" destId="{C9C70137-B325-49F8-8A97-E0925B81D1E4}" srcOrd="1" destOrd="0" presId="urn:microsoft.com/office/officeart/2008/layout/HalfCircleOrganizationChart"/>
    <dgm:cxn modelId="{FE68738E-A717-4B5B-BBF3-544D37289B97}" type="presParOf" srcId="{3276CA25-C199-4E6E-9E5E-7C63C3914C5B}" destId="{9F331333-2993-48E3-A656-F27358B5D884}" srcOrd="2" destOrd="0" presId="urn:microsoft.com/office/officeart/2008/layout/HalfCircleOrganizationChart"/>
    <dgm:cxn modelId="{B287B785-D0E4-4D3C-AD1B-CB0EFF3049E9}" type="presParOf" srcId="{3276CA25-C199-4E6E-9E5E-7C63C3914C5B}" destId="{987DE44E-046A-43BE-BCB3-8372125B16FB}" srcOrd="3" destOrd="0" presId="urn:microsoft.com/office/officeart/2008/layout/HalfCircleOrganizationChart"/>
    <dgm:cxn modelId="{31CE043E-928C-4BC1-82BC-8E242E24B153}" type="presParOf" srcId="{D9B8C845-F1B0-492B-B684-C55C3D8413B3}" destId="{20866A9D-A343-4B1F-9F02-2906C851F43E}" srcOrd="1" destOrd="0" presId="urn:microsoft.com/office/officeart/2008/layout/HalfCircleOrganizationChart"/>
    <dgm:cxn modelId="{268BFAF3-D3E3-4AFB-87B0-88A789F45710}" type="presParOf" srcId="{D9B8C845-F1B0-492B-B684-C55C3D8413B3}" destId="{8847C3BA-F038-4001-BE17-0E86042A29DE}" srcOrd="2" destOrd="0" presId="urn:microsoft.com/office/officeart/2008/layout/HalfCircleOrganizationChart"/>
    <dgm:cxn modelId="{213CC550-613B-406C-B73D-2C6A1B9195EA}" type="presParOf" srcId="{CF49BFF3-EFA6-47BE-96BA-1EFAAC969645}" destId="{0E2E1A1B-CFD2-416A-B2DC-5DF42FA657D9}" srcOrd="2" destOrd="0" presId="urn:microsoft.com/office/officeart/2008/layout/HalfCircleOrganizationChart"/>
    <dgm:cxn modelId="{A16E3448-6B89-4F78-A871-7117EA7A8209}" type="presParOf" srcId="{CF49BFF3-EFA6-47BE-96BA-1EFAAC969645}" destId="{5E74FA31-2216-43EC-A2F1-7ABB0578F35C}" srcOrd="3" destOrd="0" presId="urn:microsoft.com/office/officeart/2008/layout/HalfCircleOrganizationChart"/>
    <dgm:cxn modelId="{34B40110-66C4-4566-B9A2-C555BF9DF199}" type="presParOf" srcId="{5E74FA31-2216-43EC-A2F1-7ABB0578F35C}" destId="{BE136C27-4CFB-43A8-921C-E5A87CDC6BC2}" srcOrd="0" destOrd="0" presId="urn:microsoft.com/office/officeart/2008/layout/HalfCircleOrganizationChart"/>
    <dgm:cxn modelId="{3C2B02AB-FA83-45F3-9234-EA0BF41355BF}" type="presParOf" srcId="{BE136C27-4CFB-43A8-921C-E5A87CDC6BC2}" destId="{18BA6589-2306-4D15-A0FD-3FB21FA76009}" srcOrd="0" destOrd="0" presId="urn:microsoft.com/office/officeart/2008/layout/HalfCircleOrganizationChart"/>
    <dgm:cxn modelId="{E4EF2B05-34AA-4AC7-B611-F2BD87701A5A}" type="presParOf" srcId="{BE136C27-4CFB-43A8-921C-E5A87CDC6BC2}" destId="{8F257FA8-BA39-4B9C-B86A-57C209704158}" srcOrd="1" destOrd="0" presId="urn:microsoft.com/office/officeart/2008/layout/HalfCircleOrganizationChart"/>
    <dgm:cxn modelId="{C1DA71BB-291E-46B4-887F-E22ACD097285}" type="presParOf" srcId="{BE136C27-4CFB-43A8-921C-E5A87CDC6BC2}" destId="{C44809F0-4234-4DFD-A9AD-97F1E89DC0D1}" srcOrd="2" destOrd="0" presId="urn:microsoft.com/office/officeart/2008/layout/HalfCircleOrganizationChart"/>
    <dgm:cxn modelId="{4D94F716-85D8-4995-AAC7-DABA82CCF2DD}" type="presParOf" srcId="{BE136C27-4CFB-43A8-921C-E5A87CDC6BC2}" destId="{CA3C358F-B238-4CBB-9DC7-012A888C3F00}" srcOrd="3" destOrd="0" presId="urn:microsoft.com/office/officeart/2008/layout/HalfCircleOrganizationChart"/>
    <dgm:cxn modelId="{7E79CA41-84C2-44CE-8D10-54BF5F537BF6}" type="presParOf" srcId="{5E74FA31-2216-43EC-A2F1-7ABB0578F35C}" destId="{7B4CD152-0A8C-4E41-B5AF-D4FF52C39ED2}" srcOrd="1" destOrd="0" presId="urn:microsoft.com/office/officeart/2008/layout/HalfCircleOrganizationChart"/>
    <dgm:cxn modelId="{C6B3A2DA-3865-4AE0-A209-34B40FC25321}" type="presParOf" srcId="{5E74FA31-2216-43EC-A2F1-7ABB0578F35C}" destId="{9828C616-908F-4B18-B422-15C14DD12348}" srcOrd="2" destOrd="0" presId="urn:microsoft.com/office/officeart/2008/layout/HalfCircleOrganizationChart"/>
    <dgm:cxn modelId="{8D21B1FB-D673-4F80-9C30-EE210416EAFB}" type="presParOf" srcId="{A095059B-4134-48D3-BE95-FEC249A1560F}" destId="{13B063DF-32F0-48D8-B991-CAE4C4D23860}" srcOrd="2" destOrd="0" presId="urn:microsoft.com/office/officeart/2008/layout/HalfCircleOrganizationChart"/>
    <dgm:cxn modelId="{F9894A69-8608-4B2E-802F-4E4A705E44F4}" type="presParOf" srcId="{C087D7F9-6A88-4029-BA38-9A113AC8B415}" destId="{CFF0ACC0-3CC4-4E90-9628-101F71A32E22}" srcOrd="4" destOrd="0" presId="urn:microsoft.com/office/officeart/2008/layout/HalfCircleOrganizationChart"/>
    <dgm:cxn modelId="{80C288F9-A839-4CD9-8123-F62BEB8E1ED4}" type="presParOf" srcId="{C087D7F9-6A88-4029-BA38-9A113AC8B415}" destId="{11AF55ED-A95E-40EA-AC98-11E26780D671}" srcOrd="5" destOrd="0" presId="urn:microsoft.com/office/officeart/2008/layout/HalfCircleOrganizationChart"/>
    <dgm:cxn modelId="{772944E9-1E58-4987-B3C8-A85960A78F6A}" type="presParOf" srcId="{11AF55ED-A95E-40EA-AC98-11E26780D671}" destId="{1C70C89C-F607-4776-95FE-18B9FC32AC35}" srcOrd="0" destOrd="0" presId="urn:microsoft.com/office/officeart/2008/layout/HalfCircleOrganizationChart"/>
    <dgm:cxn modelId="{8BEDF7C7-CEF0-4FD3-B7B3-6D64520C9666}" type="presParOf" srcId="{1C70C89C-F607-4776-95FE-18B9FC32AC35}" destId="{2EDD9B0F-2C18-4918-B2B6-E8803E1E9B3F}" srcOrd="0" destOrd="0" presId="urn:microsoft.com/office/officeart/2008/layout/HalfCircleOrganizationChart"/>
    <dgm:cxn modelId="{F12581A6-AFF8-4DA2-A69E-FAA91F7CBE1A}" type="presParOf" srcId="{1C70C89C-F607-4776-95FE-18B9FC32AC35}" destId="{E50F4ABB-5903-47AE-9720-D44148495470}" srcOrd="1" destOrd="0" presId="urn:microsoft.com/office/officeart/2008/layout/HalfCircleOrganizationChart"/>
    <dgm:cxn modelId="{8B15DF93-B8AC-49BF-885C-07956B1C6D90}" type="presParOf" srcId="{1C70C89C-F607-4776-95FE-18B9FC32AC35}" destId="{F1B4E544-D550-4F67-AF6E-296F5A239DEE}" srcOrd="2" destOrd="0" presId="urn:microsoft.com/office/officeart/2008/layout/HalfCircleOrganizationChart"/>
    <dgm:cxn modelId="{D5887339-BDB3-4EEF-99C3-6672B72593AF}" type="presParOf" srcId="{1C70C89C-F607-4776-95FE-18B9FC32AC35}" destId="{AE583FD3-782C-49B3-95C5-0BF80A6DE818}" srcOrd="3" destOrd="0" presId="urn:microsoft.com/office/officeart/2008/layout/HalfCircleOrganizationChart"/>
    <dgm:cxn modelId="{CC50241C-4E2D-4721-A4DA-EA12A42C8973}" type="presParOf" srcId="{11AF55ED-A95E-40EA-AC98-11E26780D671}" destId="{9BD8172C-770C-49D5-B668-B6305B84E95C}" srcOrd="1" destOrd="0" presId="urn:microsoft.com/office/officeart/2008/layout/HalfCircleOrganizationChart"/>
    <dgm:cxn modelId="{4DD746D7-47C2-4BDE-BDED-986658E2877A}" type="presParOf" srcId="{9BD8172C-770C-49D5-B668-B6305B84E95C}" destId="{1292487F-5ED6-41BC-B3B1-61C8FD3CAEFA}" srcOrd="0" destOrd="0" presId="urn:microsoft.com/office/officeart/2008/layout/HalfCircleOrganizationChart"/>
    <dgm:cxn modelId="{1FB17864-B6FC-44DF-A2D4-E0FEE1015F8B}" type="presParOf" srcId="{9BD8172C-770C-49D5-B668-B6305B84E95C}" destId="{EA7B1588-9294-40C7-9CDE-4D9CE6BCD523}" srcOrd="1" destOrd="0" presId="urn:microsoft.com/office/officeart/2008/layout/HalfCircleOrganizationChart"/>
    <dgm:cxn modelId="{899AA996-F6D8-4974-AA39-CBEF7CD285BD}" type="presParOf" srcId="{EA7B1588-9294-40C7-9CDE-4D9CE6BCD523}" destId="{FD94ABAD-992C-4E55-AE23-E1D2A9AF0D71}" srcOrd="0" destOrd="0" presId="urn:microsoft.com/office/officeart/2008/layout/HalfCircleOrganizationChart"/>
    <dgm:cxn modelId="{83CD2AB1-C84E-469B-B6A2-B305AC4E3F14}" type="presParOf" srcId="{FD94ABAD-992C-4E55-AE23-E1D2A9AF0D71}" destId="{7150912D-8B9E-43F6-9FE4-46C85E042158}" srcOrd="0" destOrd="0" presId="urn:microsoft.com/office/officeart/2008/layout/HalfCircleOrganizationChart"/>
    <dgm:cxn modelId="{50E4F9AF-C21D-4895-B652-1E0EC3988CFD}" type="presParOf" srcId="{FD94ABAD-992C-4E55-AE23-E1D2A9AF0D71}" destId="{C72FD7DA-7053-4020-930E-84C34D758729}" srcOrd="1" destOrd="0" presId="urn:microsoft.com/office/officeart/2008/layout/HalfCircleOrganizationChart"/>
    <dgm:cxn modelId="{12F4756E-D6E1-4548-B9B2-737C978ACBFD}" type="presParOf" srcId="{FD94ABAD-992C-4E55-AE23-E1D2A9AF0D71}" destId="{C62945D2-00E2-47E8-87DA-E7FE5849F7A3}" srcOrd="2" destOrd="0" presId="urn:microsoft.com/office/officeart/2008/layout/HalfCircleOrganizationChart"/>
    <dgm:cxn modelId="{D48DDC87-245A-4E14-8874-F58003A40A80}" type="presParOf" srcId="{FD94ABAD-992C-4E55-AE23-E1D2A9AF0D71}" destId="{E89A195A-6BBC-4EB8-99BA-C21C5B92BF1C}" srcOrd="3" destOrd="0" presId="urn:microsoft.com/office/officeart/2008/layout/HalfCircleOrganizationChart"/>
    <dgm:cxn modelId="{2B7C3B5D-3473-4575-ACCE-0913D22A6964}" type="presParOf" srcId="{EA7B1588-9294-40C7-9CDE-4D9CE6BCD523}" destId="{B3AE83A5-5646-45BF-B261-A16C3B613E7A}" srcOrd="1" destOrd="0" presId="urn:microsoft.com/office/officeart/2008/layout/HalfCircleOrganizationChart"/>
    <dgm:cxn modelId="{9C5C63D3-CB66-4468-81E1-69511CDB3F6B}" type="presParOf" srcId="{EA7B1588-9294-40C7-9CDE-4D9CE6BCD523}" destId="{6AF5693A-CFF2-41C3-BE05-7C5360BBF0EF}" srcOrd="2" destOrd="0" presId="urn:microsoft.com/office/officeart/2008/layout/HalfCircleOrganizationChart"/>
    <dgm:cxn modelId="{A9CAA094-2FB5-4D31-A980-F46C541D0FF2}" type="presParOf" srcId="{9BD8172C-770C-49D5-B668-B6305B84E95C}" destId="{26929E82-18A4-4401-96F0-983FBE1DF621}" srcOrd="2" destOrd="0" presId="urn:microsoft.com/office/officeart/2008/layout/HalfCircleOrganizationChart"/>
    <dgm:cxn modelId="{FF07F82C-5BCB-4DCF-9D0E-A4B72C8F490C}" type="presParOf" srcId="{9BD8172C-770C-49D5-B668-B6305B84E95C}" destId="{C910D36F-5952-4FE7-81ED-784E7F87F66F}" srcOrd="3" destOrd="0" presId="urn:microsoft.com/office/officeart/2008/layout/HalfCircleOrganizationChart"/>
    <dgm:cxn modelId="{DD087B77-4D9B-4A24-BC6E-9258985CFC99}" type="presParOf" srcId="{C910D36F-5952-4FE7-81ED-784E7F87F66F}" destId="{C862C4A2-1D69-4558-8A72-1830B4186DD5}" srcOrd="0" destOrd="0" presId="urn:microsoft.com/office/officeart/2008/layout/HalfCircleOrganizationChart"/>
    <dgm:cxn modelId="{D56906DD-72CD-4FCF-80F6-3D07F1C59108}" type="presParOf" srcId="{C862C4A2-1D69-4558-8A72-1830B4186DD5}" destId="{E22B22A0-1650-4893-AE65-C5C04BFC14AB}" srcOrd="0" destOrd="0" presId="urn:microsoft.com/office/officeart/2008/layout/HalfCircleOrganizationChart"/>
    <dgm:cxn modelId="{4EA16099-4E7E-4CEE-82C1-133A3B5907A4}" type="presParOf" srcId="{C862C4A2-1D69-4558-8A72-1830B4186DD5}" destId="{DC628778-B92B-4D35-91AC-ABDD59726A28}" srcOrd="1" destOrd="0" presId="urn:microsoft.com/office/officeart/2008/layout/HalfCircleOrganizationChart"/>
    <dgm:cxn modelId="{C47F1D77-C1E5-4C00-A71C-A8AAB3DA6A74}" type="presParOf" srcId="{C862C4A2-1D69-4558-8A72-1830B4186DD5}" destId="{A016053B-A27B-4B8A-8D52-24F0A364F52F}" srcOrd="2" destOrd="0" presId="urn:microsoft.com/office/officeart/2008/layout/HalfCircleOrganizationChart"/>
    <dgm:cxn modelId="{F1DE5EA2-99E0-457F-B4BF-3C1A15E8EADA}" type="presParOf" srcId="{C862C4A2-1D69-4558-8A72-1830B4186DD5}" destId="{C39C2572-9DEB-423B-9386-504C83AD6666}" srcOrd="3" destOrd="0" presId="urn:microsoft.com/office/officeart/2008/layout/HalfCircleOrganizationChart"/>
    <dgm:cxn modelId="{4E7C58DF-9746-4286-82F7-C54FF1B2C459}" type="presParOf" srcId="{C910D36F-5952-4FE7-81ED-784E7F87F66F}" destId="{073785D0-B917-4A09-80FA-DD094B5B8099}" srcOrd="1" destOrd="0" presId="urn:microsoft.com/office/officeart/2008/layout/HalfCircleOrganizationChart"/>
    <dgm:cxn modelId="{CC7F2DE4-40D1-4DCB-A242-7407155EF60B}" type="presParOf" srcId="{C910D36F-5952-4FE7-81ED-784E7F87F66F}" destId="{1EB2735A-A870-43C9-8C50-3F877C7C4C53}" srcOrd="2" destOrd="0" presId="urn:microsoft.com/office/officeart/2008/layout/HalfCircleOrganizationChart"/>
    <dgm:cxn modelId="{13860180-71E8-4CB1-98D1-7DD8BB92E6B6}" type="presParOf" srcId="{9BD8172C-770C-49D5-B668-B6305B84E95C}" destId="{34EC055E-2090-4F69-885F-440EA5331B79}" srcOrd="4" destOrd="0" presId="urn:microsoft.com/office/officeart/2008/layout/HalfCircleOrganizationChart"/>
    <dgm:cxn modelId="{E4B7F834-31E6-4887-9001-53AC9C1091ED}" type="presParOf" srcId="{9BD8172C-770C-49D5-B668-B6305B84E95C}" destId="{B75CC6C8-C4BF-4515-B1ED-D1E0570FEA9C}" srcOrd="5" destOrd="0" presId="urn:microsoft.com/office/officeart/2008/layout/HalfCircleOrganizationChart"/>
    <dgm:cxn modelId="{275C7567-2388-4EF3-9621-C5C286D1F136}" type="presParOf" srcId="{B75CC6C8-C4BF-4515-B1ED-D1E0570FEA9C}" destId="{EF15EA93-4FB8-47C5-9E01-CF936963A15A}" srcOrd="0" destOrd="0" presId="urn:microsoft.com/office/officeart/2008/layout/HalfCircleOrganizationChart"/>
    <dgm:cxn modelId="{044924CF-3E9B-407B-9743-13F29C668609}" type="presParOf" srcId="{EF15EA93-4FB8-47C5-9E01-CF936963A15A}" destId="{CACAC082-51C8-475D-823D-1E41594BE452}" srcOrd="0" destOrd="0" presId="urn:microsoft.com/office/officeart/2008/layout/HalfCircleOrganizationChart"/>
    <dgm:cxn modelId="{DF95C421-53FE-468A-BEDB-94433E351496}" type="presParOf" srcId="{EF15EA93-4FB8-47C5-9E01-CF936963A15A}" destId="{70AA7EE8-989C-476C-A188-F7961B1D22F1}" srcOrd="1" destOrd="0" presId="urn:microsoft.com/office/officeart/2008/layout/HalfCircleOrganizationChart"/>
    <dgm:cxn modelId="{13BC776E-7CF7-4D6D-9A87-CCF02D9F1873}" type="presParOf" srcId="{EF15EA93-4FB8-47C5-9E01-CF936963A15A}" destId="{C5890E57-64B2-499E-85BE-28025ED88933}" srcOrd="2" destOrd="0" presId="urn:microsoft.com/office/officeart/2008/layout/HalfCircleOrganizationChart"/>
    <dgm:cxn modelId="{C1262AA4-24CE-4AED-AB03-DEC44E841AC5}" type="presParOf" srcId="{EF15EA93-4FB8-47C5-9E01-CF936963A15A}" destId="{86625DA7-C25F-432A-AAE1-9A9FD56ABD51}" srcOrd="3" destOrd="0" presId="urn:microsoft.com/office/officeart/2008/layout/HalfCircleOrganizationChart"/>
    <dgm:cxn modelId="{AA539104-C023-452C-9CA9-7F751FB516F5}" type="presParOf" srcId="{B75CC6C8-C4BF-4515-B1ED-D1E0570FEA9C}" destId="{C4366DCC-B7A9-405F-A5ED-9121A3A88EE6}" srcOrd="1" destOrd="0" presId="urn:microsoft.com/office/officeart/2008/layout/HalfCircleOrganizationChart"/>
    <dgm:cxn modelId="{FB64E4B2-1547-4C3D-9AB9-B3AD65CE50E3}" type="presParOf" srcId="{B75CC6C8-C4BF-4515-B1ED-D1E0570FEA9C}" destId="{8FB04D01-AFB2-4F00-9903-B70C934BFEE1}" srcOrd="2" destOrd="0" presId="urn:microsoft.com/office/officeart/2008/layout/HalfCircleOrganizationChart"/>
    <dgm:cxn modelId="{759AB3AA-9BD6-4687-BBD4-F418310A99B3}" type="presParOf" srcId="{11AF55ED-A95E-40EA-AC98-11E26780D671}" destId="{4B42D433-5C83-45F5-94DA-5BEE9EA7F85B}" srcOrd="2" destOrd="0" presId="urn:microsoft.com/office/officeart/2008/layout/HalfCircleOrganizationChart"/>
    <dgm:cxn modelId="{F479C79D-5105-4397-B83F-0A2D183E4F78}" type="presParOf" srcId="{C087D7F9-6A88-4029-BA38-9A113AC8B415}" destId="{ADB6E4AB-A103-4271-AB24-E234B462F3F2}" srcOrd="6" destOrd="0" presId="urn:microsoft.com/office/officeart/2008/layout/HalfCircleOrganizationChart"/>
    <dgm:cxn modelId="{C4AB28F1-F7A1-44C1-9355-4B5E36406AE3}" type="presParOf" srcId="{C087D7F9-6A88-4029-BA38-9A113AC8B415}" destId="{DDA99BB3-A685-4E0B-A5C8-0EEF4D5E4C6A}" srcOrd="7" destOrd="0" presId="urn:microsoft.com/office/officeart/2008/layout/HalfCircleOrganizationChart"/>
    <dgm:cxn modelId="{6AFF9669-197C-495B-8A85-FBC1725797FA}" type="presParOf" srcId="{DDA99BB3-A685-4E0B-A5C8-0EEF4D5E4C6A}" destId="{31994BE9-CD82-4509-97BB-02162B0F5699}" srcOrd="0" destOrd="0" presId="urn:microsoft.com/office/officeart/2008/layout/HalfCircleOrganizationChart"/>
    <dgm:cxn modelId="{8CCCE8C9-B82A-4393-879E-7850BEA047E2}" type="presParOf" srcId="{31994BE9-CD82-4509-97BB-02162B0F5699}" destId="{BD2619A9-4ADF-44DE-B70A-B4B1BFEEED4C}" srcOrd="0" destOrd="0" presId="urn:microsoft.com/office/officeart/2008/layout/HalfCircleOrganizationChart"/>
    <dgm:cxn modelId="{021DC44B-DC87-44A6-B200-AC8DF0EFB64C}" type="presParOf" srcId="{31994BE9-CD82-4509-97BB-02162B0F5699}" destId="{85E0E9FE-F91C-47DB-8FAC-098CABC0A398}" srcOrd="1" destOrd="0" presId="urn:microsoft.com/office/officeart/2008/layout/HalfCircleOrganizationChart"/>
    <dgm:cxn modelId="{92A05C8C-54E4-4AFC-A823-1E3793B1327C}" type="presParOf" srcId="{31994BE9-CD82-4509-97BB-02162B0F5699}" destId="{239C16BF-5F57-496D-8F2B-8B38DD5CE653}" srcOrd="2" destOrd="0" presId="urn:microsoft.com/office/officeart/2008/layout/HalfCircleOrganizationChart"/>
    <dgm:cxn modelId="{AE9A370F-9229-4915-9A15-9097DE5ECB1E}" type="presParOf" srcId="{31994BE9-CD82-4509-97BB-02162B0F5699}" destId="{F31A4815-B07D-44FB-81B4-B457147B14BC}" srcOrd="3" destOrd="0" presId="urn:microsoft.com/office/officeart/2008/layout/HalfCircleOrganizationChart"/>
    <dgm:cxn modelId="{CE6E0B6D-D78D-4F20-84BB-360F0C6B3611}" type="presParOf" srcId="{DDA99BB3-A685-4E0B-A5C8-0EEF4D5E4C6A}" destId="{4BD8721B-85FD-42B8-B494-BD2245C0D9C8}" srcOrd="1" destOrd="0" presId="urn:microsoft.com/office/officeart/2008/layout/HalfCircleOrganizationChart"/>
    <dgm:cxn modelId="{C3AB487A-B165-4192-A24C-2386B7F5A164}" type="presParOf" srcId="{4BD8721B-85FD-42B8-B494-BD2245C0D9C8}" destId="{915924F4-DD54-4F50-AFFD-86C1ABC74858}" srcOrd="0" destOrd="0" presId="urn:microsoft.com/office/officeart/2008/layout/HalfCircleOrganizationChart"/>
    <dgm:cxn modelId="{88FD28F9-B8B2-4685-A626-289D6F774C06}" type="presParOf" srcId="{4BD8721B-85FD-42B8-B494-BD2245C0D9C8}" destId="{AFB29385-3B7F-49C5-9491-5CDF61FF9C06}" srcOrd="1" destOrd="0" presId="urn:microsoft.com/office/officeart/2008/layout/HalfCircleOrganizationChart"/>
    <dgm:cxn modelId="{2A51BB66-AB78-467C-8468-EC13A4F85ABF}" type="presParOf" srcId="{AFB29385-3B7F-49C5-9491-5CDF61FF9C06}" destId="{54517F6A-150E-4072-9E76-0A14FEF854A9}" srcOrd="0" destOrd="0" presId="urn:microsoft.com/office/officeart/2008/layout/HalfCircleOrganizationChart"/>
    <dgm:cxn modelId="{7A7B9A60-91A7-4862-8397-26A92DBC008D}" type="presParOf" srcId="{54517F6A-150E-4072-9E76-0A14FEF854A9}" destId="{DFB4E93D-4674-4684-9FD4-88E1DF22FA3C}" srcOrd="0" destOrd="0" presId="urn:microsoft.com/office/officeart/2008/layout/HalfCircleOrganizationChart"/>
    <dgm:cxn modelId="{420F94C9-619F-46F0-A35D-E194C60DD477}" type="presParOf" srcId="{54517F6A-150E-4072-9E76-0A14FEF854A9}" destId="{8CAFBFD0-7A69-4C14-9B2A-7AF74C9785F7}" srcOrd="1" destOrd="0" presId="urn:microsoft.com/office/officeart/2008/layout/HalfCircleOrganizationChart"/>
    <dgm:cxn modelId="{6850ECA7-C0C0-498B-8843-440AF4D3D624}" type="presParOf" srcId="{54517F6A-150E-4072-9E76-0A14FEF854A9}" destId="{0F35DB6B-303E-4A32-B753-61C0590141DB}" srcOrd="2" destOrd="0" presId="urn:microsoft.com/office/officeart/2008/layout/HalfCircleOrganizationChart"/>
    <dgm:cxn modelId="{259B499A-0435-42D7-9E82-1CA50D85030F}" type="presParOf" srcId="{54517F6A-150E-4072-9E76-0A14FEF854A9}" destId="{93D1E5C5-0E52-4721-84A6-7F7E5360EBFA}" srcOrd="3" destOrd="0" presId="urn:microsoft.com/office/officeart/2008/layout/HalfCircleOrganizationChart"/>
    <dgm:cxn modelId="{E042A741-0A30-40B4-B6B1-F05FCFEE31EC}" type="presParOf" srcId="{AFB29385-3B7F-49C5-9491-5CDF61FF9C06}" destId="{9159B6FB-1291-437E-856F-38888D70F63E}" srcOrd="1" destOrd="0" presId="urn:microsoft.com/office/officeart/2008/layout/HalfCircleOrganizationChart"/>
    <dgm:cxn modelId="{7BD23709-8A84-49A2-A62E-DA312B3BF541}" type="presParOf" srcId="{9159B6FB-1291-437E-856F-38888D70F63E}" destId="{EF679002-3AD7-4992-8079-475FA90F1822}" srcOrd="0" destOrd="0" presId="urn:microsoft.com/office/officeart/2008/layout/HalfCircleOrganizationChart"/>
    <dgm:cxn modelId="{CDD8C750-2CF1-48CB-BAA8-84C631F3F80C}" type="presParOf" srcId="{9159B6FB-1291-437E-856F-38888D70F63E}" destId="{F9E005CD-FA39-4647-BE5A-C6D116B0E949}" srcOrd="1" destOrd="0" presId="urn:microsoft.com/office/officeart/2008/layout/HalfCircleOrganizationChart"/>
    <dgm:cxn modelId="{8C9A96E8-6BA1-4D4B-9A05-211CA7F29FC3}" type="presParOf" srcId="{F9E005CD-FA39-4647-BE5A-C6D116B0E949}" destId="{D7F9D58C-5154-46B9-B04C-CF02EB2487FA}" srcOrd="0" destOrd="0" presId="urn:microsoft.com/office/officeart/2008/layout/HalfCircleOrganizationChart"/>
    <dgm:cxn modelId="{744C4859-A3D5-4A8D-A83C-78A7666413D2}" type="presParOf" srcId="{D7F9D58C-5154-46B9-B04C-CF02EB2487FA}" destId="{B25A9744-E9B5-4264-A6A8-5C5241077905}" srcOrd="0" destOrd="0" presId="urn:microsoft.com/office/officeart/2008/layout/HalfCircleOrganizationChart"/>
    <dgm:cxn modelId="{7DEDDA86-8EF8-4CE3-B8DE-5D2358FD6757}" type="presParOf" srcId="{D7F9D58C-5154-46B9-B04C-CF02EB2487FA}" destId="{AD7E7DA2-DC31-49C1-9AB3-B68CFC8E4D26}" srcOrd="1" destOrd="0" presId="urn:microsoft.com/office/officeart/2008/layout/HalfCircleOrganizationChart"/>
    <dgm:cxn modelId="{F7525D4D-8FE5-4137-BDE1-C6DE4B2F53E0}" type="presParOf" srcId="{D7F9D58C-5154-46B9-B04C-CF02EB2487FA}" destId="{669160BA-D81C-4C9D-AFB4-77CEE938CFF3}" srcOrd="2" destOrd="0" presId="urn:microsoft.com/office/officeart/2008/layout/HalfCircleOrganizationChart"/>
    <dgm:cxn modelId="{83B2324D-411F-4ABD-8F16-84F76703A9E5}" type="presParOf" srcId="{D7F9D58C-5154-46B9-B04C-CF02EB2487FA}" destId="{16195975-088F-4A54-94D4-8C569F4874A3}" srcOrd="3" destOrd="0" presId="urn:microsoft.com/office/officeart/2008/layout/HalfCircleOrganizationChart"/>
    <dgm:cxn modelId="{C7C399E9-580F-4245-A600-5BB6FE21220E}" type="presParOf" srcId="{F9E005CD-FA39-4647-BE5A-C6D116B0E949}" destId="{ECC468F7-CF3D-4FFC-9D4B-2C8050489C09}" srcOrd="1" destOrd="0" presId="urn:microsoft.com/office/officeart/2008/layout/HalfCircleOrganizationChart"/>
    <dgm:cxn modelId="{B0E4DBD5-C222-4D2F-B85F-F8A7D4499161}" type="presParOf" srcId="{F9E005CD-FA39-4647-BE5A-C6D116B0E949}" destId="{BAE09113-BBF8-4264-859F-10248D93964D}" srcOrd="2" destOrd="0" presId="urn:microsoft.com/office/officeart/2008/layout/HalfCircleOrganizationChart"/>
    <dgm:cxn modelId="{41C6B29A-A46A-4578-9234-9F7E5362FF07}" type="presParOf" srcId="{9159B6FB-1291-437E-856F-38888D70F63E}" destId="{C2950E2E-558A-4352-9C12-3DDBE4B46206}" srcOrd="2" destOrd="0" presId="urn:microsoft.com/office/officeart/2008/layout/HalfCircleOrganizationChart"/>
    <dgm:cxn modelId="{0EFDEBCD-65DD-4B01-8003-4B314C9929F7}" type="presParOf" srcId="{9159B6FB-1291-437E-856F-38888D70F63E}" destId="{01AFD79C-9520-4B44-ACAB-8E4A0B6E4E40}" srcOrd="3" destOrd="0" presId="urn:microsoft.com/office/officeart/2008/layout/HalfCircleOrganizationChart"/>
    <dgm:cxn modelId="{16501FD2-8E52-4F59-9AF3-8E6ABAAC28A0}" type="presParOf" srcId="{01AFD79C-9520-4B44-ACAB-8E4A0B6E4E40}" destId="{82FB5840-926B-45D5-9007-3D88252781CA}" srcOrd="0" destOrd="0" presId="urn:microsoft.com/office/officeart/2008/layout/HalfCircleOrganizationChart"/>
    <dgm:cxn modelId="{B728A981-4338-490A-85BB-8EAD088EA9A4}" type="presParOf" srcId="{82FB5840-926B-45D5-9007-3D88252781CA}" destId="{3AA191C2-85A2-4A71-B51E-2ACD7E3D8255}" srcOrd="0" destOrd="0" presId="urn:microsoft.com/office/officeart/2008/layout/HalfCircleOrganizationChart"/>
    <dgm:cxn modelId="{F40EFE91-6461-4F9C-96A3-61BF99A45D01}" type="presParOf" srcId="{82FB5840-926B-45D5-9007-3D88252781CA}" destId="{F7C1FD80-CCBE-43F0-B3DE-3A73F5CD7A9D}" srcOrd="1" destOrd="0" presId="urn:microsoft.com/office/officeart/2008/layout/HalfCircleOrganizationChart"/>
    <dgm:cxn modelId="{4F1B3F95-4BA9-4DA1-84EB-A598DC7A8755}" type="presParOf" srcId="{82FB5840-926B-45D5-9007-3D88252781CA}" destId="{A8F70985-924D-47C8-9F89-B036B7C1A0CA}" srcOrd="2" destOrd="0" presId="urn:microsoft.com/office/officeart/2008/layout/HalfCircleOrganizationChart"/>
    <dgm:cxn modelId="{4FEB5413-3251-4D6D-9389-C10623CEF283}" type="presParOf" srcId="{82FB5840-926B-45D5-9007-3D88252781CA}" destId="{AE8F898F-89B2-4180-894B-132578D9A4B9}" srcOrd="3" destOrd="0" presId="urn:microsoft.com/office/officeart/2008/layout/HalfCircleOrganizationChart"/>
    <dgm:cxn modelId="{51AD2C60-79CB-4CAD-885F-5BFEAB95D436}" type="presParOf" srcId="{01AFD79C-9520-4B44-ACAB-8E4A0B6E4E40}" destId="{2643DC1B-4989-4E68-A726-FA7903FD2173}" srcOrd="1" destOrd="0" presId="urn:microsoft.com/office/officeart/2008/layout/HalfCircleOrganizationChart"/>
    <dgm:cxn modelId="{4767C980-BF60-4734-B4F1-081068132531}" type="presParOf" srcId="{01AFD79C-9520-4B44-ACAB-8E4A0B6E4E40}" destId="{DCA87545-6B30-42C6-A868-372A4AABE69D}" srcOrd="2" destOrd="0" presId="urn:microsoft.com/office/officeart/2008/layout/HalfCircleOrganizationChart"/>
    <dgm:cxn modelId="{DD85C59C-555B-49A1-80AF-02755F7742C3}" type="presParOf" srcId="{AFB29385-3B7F-49C5-9491-5CDF61FF9C06}" destId="{97FE46EE-32C7-4741-A67A-7A70E3A21AC8}" srcOrd="2" destOrd="0" presId="urn:microsoft.com/office/officeart/2008/layout/HalfCircleOrganizationChart"/>
    <dgm:cxn modelId="{9204FBC5-0CDD-4C7E-81ED-AA5B52B99231}" type="presParOf" srcId="{4BD8721B-85FD-42B8-B494-BD2245C0D9C8}" destId="{08DC9D45-F08B-42F3-BFB0-3520A9CF0195}" srcOrd="2" destOrd="0" presId="urn:microsoft.com/office/officeart/2008/layout/HalfCircleOrganizationChart"/>
    <dgm:cxn modelId="{57684567-E42E-4B98-83D7-023C2B0283B3}" type="presParOf" srcId="{4BD8721B-85FD-42B8-B494-BD2245C0D9C8}" destId="{6603E299-4A98-48F5-BE87-6069405C1094}" srcOrd="3" destOrd="0" presId="urn:microsoft.com/office/officeart/2008/layout/HalfCircleOrganizationChart"/>
    <dgm:cxn modelId="{91BCFEC8-045A-42BA-AB67-51453F2144F7}" type="presParOf" srcId="{6603E299-4A98-48F5-BE87-6069405C1094}" destId="{5B598AA7-38E2-4C06-9F85-EE192F97C054}" srcOrd="0" destOrd="0" presId="urn:microsoft.com/office/officeart/2008/layout/HalfCircleOrganizationChart"/>
    <dgm:cxn modelId="{D122DCE9-AE8A-4A4A-ABCC-6A48CD74C36C}" type="presParOf" srcId="{5B598AA7-38E2-4C06-9F85-EE192F97C054}" destId="{95D19B3E-48E9-4B1F-8276-029BAA2065A7}" srcOrd="0" destOrd="0" presId="urn:microsoft.com/office/officeart/2008/layout/HalfCircleOrganizationChart"/>
    <dgm:cxn modelId="{38CA9F5C-8BEB-4666-9634-55BB70A455E7}" type="presParOf" srcId="{5B598AA7-38E2-4C06-9F85-EE192F97C054}" destId="{FE7C405B-EBF8-45E7-BE1D-26B4E532207F}" srcOrd="1" destOrd="0" presId="urn:microsoft.com/office/officeart/2008/layout/HalfCircleOrganizationChart"/>
    <dgm:cxn modelId="{D4E77759-4A7E-4C8A-B4B2-9E86DEFC5636}" type="presParOf" srcId="{5B598AA7-38E2-4C06-9F85-EE192F97C054}" destId="{2E1A9610-8C28-4B47-B3E7-818482F811FC}" srcOrd="2" destOrd="0" presId="urn:microsoft.com/office/officeart/2008/layout/HalfCircleOrganizationChart"/>
    <dgm:cxn modelId="{202F124A-A994-4B6E-8B2D-17C20CF9BD47}" type="presParOf" srcId="{5B598AA7-38E2-4C06-9F85-EE192F97C054}" destId="{A3D663B1-232E-4A5D-B4BF-7D354D205EA4}" srcOrd="3" destOrd="0" presId="urn:microsoft.com/office/officeart/2008/layout/HalfCircleOrganizationChart"/>
    <dgm:cxn modelId="{87B6D70A-70E9-4C80-9836-48F8966A4F82}" type="presParOf" srcId="{6603E299-4A98-48F5-BE87-6069405C1094}" destId="{B3892DFF-B2B0-4B51-88B7-8FEB29AA2742}" srcOrd="1" destOrd="0" presId="urn:microsoft.com/office/officeart/2008/layout/HalfCircleOrganizationChart"/>
    <dgm:cxn modelId="{60E071DF-36BF-408B-9CC0-009163D20DDD}" type="presParOf" srcId="{B3892DFF-B2B0-4B51-88B7-8FEB29AA2742}" destId="{84223E3C-9FA3-4E38-ABD4-FA98181A7532}" srcOrd="0" destOrd="0" presId="urn:microsoft.com/office/officeart/2008/layout/HalfCircleOrganizationChart"/>
    <dgm:cxn modelId="{1DF1E0FA-B321-4D5F-A0CD-89072CF6B216}" type="presParOf" srcId="{B3892DFF-B2B0-4B51-88B7-8FEB29AA2742}" destId="{E15F8774-AD39-4128-9000-6C2AF36D230F}" srcOrd="1" destOrd="0" presId="urn:microsoft.com/office/officeart/2008/layout/HalfCircleOrganizationChart"/>
    <dgm:cxn modelId="{D1C0CD94-6872-4683-9426-7A2758098441}" type="presParOf" srcId="{E15F8774-AD39-4128-9000-6C2AF36D230F}" destId="{569E5CCE-7148-4103-AB5B-BE9F1BD22FD0}" srcOrd="0" destOrd="0" presId="urn:microsoft.com/office/officeart/2008/layout/HalfCircleOrganizationChart"/>
    <dgm:cxn modelId="{282A0AE7-DC67-4388-8834-47CBDFD47F3B}" type="presParOf" srcId="{569E5CCE-7148-4103-AB5B-BE9F1BD22FD0}" destId="{6BADA467-43CB-46A9-881A-3FF38A70A61D}" srcOrd="0" destOrd="0" presId="urn:microsoft.com/office/officeart/2008/layout/HalfCircleOrganizationChart"/>
    <dgm:cxn modelId="{8B6443E3-3A9C-4222-89E5-BE829BE7E1E8}" type="presParOf" srcId="{569E5CCE-7148-4103-AB5B-BE9F1BD22FD0}" destId="{42B516A5-0D45-45BB-8C50-2E1CCDA4C315}" srcOrd="1" destOrd="0" presId="urn:microsoft.com/office/officeart/2008/layout/HalfCircleOrganizationChart"/>
    <dgm:cxn modelId="{80B7F52E-87C6-4A7A-8ABF-A108F7E1F725}" type="presParOf" srcId="{569E5CCE-7148-4103-AB5B-BE9F1BD22FD0}" destId="{A482A4E5-5DA6-4D9F-A7B2-D28ABE94969E}" srcOrd="2" destOrd="0" presId="urn:microsoft.com/office/officeart/2008/layout/HalfCircleOrganizationChart"/>
    <dgm:cxn modelId="{0108F6C6-91A3-4E06-AA08-06A3E455614F}" type="presParOf" srcId="{569E5CCE-7148-4103-AB5B-BE9F1BD22FD0}" destId="{F8807388-05AD-4FEC-9640-1EF344D90BAC}" srcOrd="3" destOrd="0" presId="urn:microsoft.com/office/officeart/2008/layout/HalfCircleOrganizationChart"/>
    <dgm:cxn modelId="{A933DB6C-6A64-4A47-9420-571D00B8DD2F}" type="presParOf" srcId="{E15F8774-AD39-4128-9000-6C2AF36D230F}" destId="{25BF5355-6D06-4D7C-9BB1-44719A851B81}" srcOrd="1" destOrd="0" presId="urn:microsoft.com/office/officeart/2008/layout/HalfCircleOrganizationChart"/>
    <dgm:cxn modelId="{2995E7EA-E61A-427F-9856-6F5395AE2428}" type="presParOf" srcId="{E15F8774-AD39-4128-9000-6C2AF36D230F}" destId="{FA4BF6BF-29C4-4409-B739-0AD7C737584B}" srcOrd="2" destOrd="0" presId="urn:microsoft.com/office/officeart/2008/layout/HalfCircleOrganizationChart"/>
    <dgm:cxn modelId="{E826974B-1104-4742-A647-3215575F7369}" type="presParOf" srcId="{B3892DFF-B2B0-4B51-88B7-8FEB29AA2742}" destId="{4249DD53-DB75-4D83-86B9-71A8A16F897C}" srcOrd="2" destOrd="0" presId="urn:microsoft.com/office/officeart/2008/layout/HalfCircleOrganizationChart"/>
    <dgm:cxn modelId="{E8537664-B878-4698-959C-9DA5E0F2008A}" type="presParOf" srcId="{B3892DFF-B2B0-4B51-88B7-8FEB29AA2742}" destId="{0AF03672-2001-4852-9CD9-200BE3792BB9}" srcOrd="3" destOrd="0" presId="urn:microsoft.com/office/officeart/2008/layout/HalfCircleOrganizationChart"/>
    <dgm:cxn modelId="{BB8DE8D2-CDC6-400D-9E4C-AAFE8576B678}" type="presParOf" srcId="{0AF03672-2001-4852-9CD9-200BE3792BB9}" destId="{2F1AA854-2A51-46B0-BA7B-0DFF1837F135}" srcOrd="0" destOrd="0" presId="urn:microsoft.com/office/officeart/2008/layout/HalfCircleOrganizationChart"/>
    <dgm:cxn modelId="{BC9EBA5D-B6D0-478D-B143-8A2F7C4CA423}" type="presParOf" srcId="{2F1AA854-2A51-46B0-BA7B-0DFF1837F135}" destId="{9184CAF8-93E3-4E86-A5C0-55C42312AC6C}" srcOrd="0" destOrd="0" presId="urn:microsoft.com/office/officeart/2008/layout/HalfCircleOrganizationChart"/>
    <dgm:cxn modelId="{A719902E-3440-4F27-A715-A3F4465D64D7}" type="presParOf" srcId="{2F1AA854-2A51-46B0-BA7B-0DFF1837F135}" destId="{960529A2-2651-48D4-BD36-CAA89187F55B}" srcOrd="1" destOrd="0" presId="urn:microsoft.com/office/officeart/2008/layout/HalfCircleOrganizationChart"/>
    <dgm:cxn modelId="{F5B400CF-57BD-403E-9CC2-719175430C93}" type="presParOf" srcId="{2F1AA854-2A51-46B0-BA7B-0DFF1837F135}" destId="{89DEFD1B-832C-43D2-970B-C8F78AAE6473}" srcOrd="2" destOrd="0" presId="urn:microsoft.com/office/officeart/2008/layout/HalfCircleOrganizationChart"/>
    <dgm:cxn modelId="{06C977F1-9A8F-48CA-B9A7-15088044AB5C}" type="presParOf" srcId="{2F1AA854-2A51-46B0-BA7B-0DFF1837F135}" destId="{F8DC03D8-9E42-41B7-A134-2242B1586317}" srcOrd="3" destOrd="0" presId="urn:microsoft.com/office/officeart/2008/layout/HalfCircleOrganizationChart"/>
    <dgm:cxn modelId="{FB813A2D-082A-49C5-951C-A27AB4F87647}" type="presParOf" srcId="{0AF03672-2001-4852-9CD9-200BE3792BB9}" destId="{BADC6819-F39C-41F0-85B5-AA8C00264A9F}" srcOrd="1" destOrd="0" presId="urn:microsoft.com/office/officeart/2008/layout/HalfCircleOrganizationChart"/>
    <dgm:cxn modelId="{7E37AD19-74BA-4509-ABD9-35F2F52A73FF}" type="presParOf" srcId="{0AF03672-2001-4852-9CD9-200BE3792BB9}" destId="{E41CBB27-A148-49DD-9BB9-67092AC77E3A}" srcOrd="2" destOrd="0" presId="urn:microsoft.com/office/officeart/2008/layout/HalfCircleOrganizationChart"/>
    <dgm:cxn modelId="{367FDC37-9FBE-46BD-B3CD-235C58E1B09A}" type="presParOf" srcId="{6603E299-4A98-48F5-BE87-6069405C1094}" destId="{818A53A1-91D3-4AC9-889A-A1CF57AE6F32}" srcOrd="2" destOrd="0" presId="urn:microsoft.com/office/officeart/2008/layout/HalfCircleOrganizationChart"/>
    <dgm:cxn modelId="{50E382EC-429E-4302-91FD-510FBEA3D0F2}" type="presParOf" srcId="{4BD8721B-85FD-42B8-B494-BD2245C0D9C8}" destId="{33D39A5D-A98F-4F9F-A4EE-C688E91DCAEE}" srcOrd="4" destOrd="0" presId="urn:microsoft.com/office/officeart/2008/layout/HalfCircleOrganizationChart"/>
    <dgm:cxn modelId="{613DB0FE-92E1-41D2-92B5-DF8DA315C8AE}" type="presParOf" srcId="{4BD8721B-85FD-42B8-B494-BD2245C0D9C8}" destId="{6A277287-C7D9-45A0-9AEB-841B4672240F}" srcOrd="5" destOrd="0" presId="urn:microsoft.com/office/officeart/2008/layout/HalfCircleOrganizationChart"/>
    <dgm:cxn modelId="{8985E9B0-A55A-4296-92F4-F9255EC295DC}" type="presParOf" srcId="{6A277287-C7D9-45A0-9AEB-841B4672240F}" destId="{178C10EF-D60C-44D9-B7DF-A9E5517E0158}" srcOrd="0" destOrd="0" presId="urn:microsoft.com/office/officeart/2008/layout/HalfCircleOrganizationChart"/>
    <dgm:cxn modelId="{DCE798C3-88F2-4273-82CA-6605923C5039}" type="presParOf" srcId="{178C10EF-D60C-44D9-B7DF-A9E5517E0158}" destId="{CE5EF06C-76E4-497E-AC05-16C39C996FE0}" srcOrd="0" destOrd="0" presId="urn:microsoft.com/office/officeart/2008/layout/HalfCircleOrganizationChart"/>
    <dgm:cxn modelId="{B20986CE-2D19-474B-BB64-46098E1D7DA6}" type="presParOf" srcId="{178C10EF-D60C-44D9-B7DF-A9E5517E0158}" destId="{F1ED4515-8DC8-45EC-A5AB-D4942A261BCA}" srcOrd="1" destOrd="0" presId="urn:microsoft.com/office/officeart/2008/layout/HalfCircleOrganizationChart"/>
    <dgm:cxn modelId="{F43A2718-C3AA-4391-BD46-F127BA82B675}" type="presParOf" srcId="{178C10EF-D60C-44D9-B7DF-A9E5517E0158}" destId="{084CA882-6662-4C87-910B-C1323EFAC8A1}" srcOrd="2" destOrd="0" presId="urn:microsoft.com/office/officeart/2008/layout/HalfCircleOrganizationChart"/>
    <dgm:cxn modelId="{96FD68D0-4CD7-4CFA-9E61-6C43CC9C2985}" type="presParOf" srcId="{178C10EF-D60C-44D9-B7DF-A9E5517E0158}" destId="{46F9C38E-FF82-4BB9-A13C-BB3B442FE853}" srcOrd="3" destOrd="0" presId="urn:microsoft.com/office/officeart/2008/layout/HalfCircleOrganizationChart"/>
    <dgm:cxn modelId="{8819C87D-F289-48C5-B99E-5CF90BC8DC3B}" type="presParOf" srcId="{6A277287-C7D9-45A0-9AEB-841B4672240F}" destId="{A14CAAA8-EB61-4927-B965-3046BBB9109D}" srcOrd="1" destOrd="0" presId="urn:microsoft.com/office/officeart/2008/layout/HalfCircleOrganizationChart"/>
    <dgm:cxn modelId="{2EBE16A6-105F-4EE1-88A8-88ABCF96EEFA}" type="presParOf" srcId="{A14CAAA8-EB61-4927-B965-3046BBB9109D}" destId="{BA4C0DC4-665D-4F9B-8737-A1ED0FE2388B}" srcOrd="0" destOrd="0" presId="urn:microsoft.com/office/officeart/2008/layout/HalfCircleOrganizationChart"/>
    <dgm:cxn modelId="{8D4334E6-9EA5-47C1-A993-02403029D3D0}" type="presParOf" srcId="{A14CAAA8-EB61-4927-B965-3046BBB9109D}" destId="{417A9B6C-4E01-4980-BECF-CC0E693AA984}" srcOrd="1" destOrd="0" presId="urn:microsoft.com/office/officeart/2008/layout/HalfCircleOrganizationChart"/>
    <dgm:cxn modelId="{CCCC042A-70AA-44D1-9AA8-FC2F83495A25}" type="presParOf" srcId="{417A9B6C-4E01-4980-BECF-CC0E693AA984}" destId="{AFAFB902-0B9A-4774-85E2-55FCC180E564}" srcOrd="0" destOrd="0" presId="urn:microsoft.com/office/officeart/2008/layout/HalfCircleOrganizationChart"/>
    <dgm:cxn modelId="{B36CA624-EA26-4AC6-A609-033223456AD0}" type="presParOf" srcId="{AFAFB902-0B9A-4774-85E2-55FCC180E564}" destId="{5BA355DA-EBA6-4807-9296-181A6CBADA28}" srcOrd="0" destOrd="0" presId="urn:microsoft.com/office/officeart/2008/layout/HalfCircleOrganizationChart"/>
    <dgm:cxn modelId="{8CC0B10D-AE8F-425E-8335-E28E401C397A}" type="presParOf" srcId="{AFAFB902-0B9A-4774-85E2-55FCC180E564}" destId="{B666AB93-ED0C-4B4B-8EF5-610020AFF409}" srcOrd="1" destOrd="0" presId="urn:microsoft.com/office/officeart/2008/layout/HalfCircleOrganizationChart"/>
    <dgm:cxn modelId="{0D42F62B-4145-4305-AD24-8F9C1ACD53F4}" type="presParOf" srcId="{AFAFB902-0B9A-4774-85E2-55FCC180E564}" destId="{47D04C20-A139-4F8B-B704-225D8040110A}" srcOrd="2" destOrd="0" presId="urn:microsoft.com/office/officeart/2008/layout/HalfCircleOrganizationChart"/>
    <dgm:cxn modelId="{10B9CB72-D865-42D4-8E0E-C39156F8D7F4}" type="presParOf" srcId="{AFAFB902-0B9A-4774-85E2-55FCC180E564}" destId="{152E1D8A-EC45-4B62-B962-CDA4D6C49D10}" srcOrd="3" destOrd="0" presId="urn:microsoft.com/office/officeart/2008/layout/HalfCircleOrganizationChart"/>
    <dgm:cxn modelId="{0E222ABF-A75A-478D-932C-E9CECBD27375}" type="presParOf" srcId="{417A9B6C-4E01-4980-BECF-CC0E693AA984}" destId="{4434D89C-C18D-4D99-9A74-4964C91DFB63}" srcOrd="1" destOrd="0" presId="urn:microsoft.com/office/officeart/2008/layout/HalfCircleOrganizationChart"/>
    <dgm:cxn modelId="{F045D106-430C-40A0-93FC-F83EA496283C}" type="presParOf" srcId="{417A9B6C-4E01-4980-BECF-CC0E693AA984}" destId="{4FB60462-D1B7-410D-81FC-2A6E28683E70}" srcOrd="2" destOrd="0" presId="urn:microsoft.com/office/officeart/2008/layout/HalfCircleOrganizationChart"/>
    <dgm:cxn modelId="{A2CCC91D-E6E3-47D7-9BD3-5A71F37869A6}" type="presParOf" srcId="{A14CAAA8-EB61-4927-B965-3046BBB9109D}" destId="{D3D03077-9379-40BC-BFAE-FCE18B1E121C}" srcOrd="2" destOrd="0" presId="urn:microsoft.com/office/officeart/2008/layout/HalfCircleOrganizationChart"/>
    <dgm:cxn modelId="{30EDA53D-E8C2-457B-8DAC-627C7B9B54E3}" type="presParOf" srcId="{A14CAAA8-EB61-4927-B965-3046BBB9109D}" destId="{96B58D80-66F1-4E03-8BD7-97457F0021E6}" srcOrd="3" destOrd="0" presId="urn:microsoft.com/office/officeart/2008/layout/HalfCircleOrganizationChart"/>
    <dgm:cxn modelId="{7772DC34-0259-47D4-A2C0-CE044711173E}" type="presParOf" srcId="{96B58D80-66F1-4E03-8BD7-97457F0021E6}" destId="{EB3C4514-1CC2-46EC-8E28-D28BC341FA2D}" srcOrd="0" destOrd="0" presId="urn:microsoft.com/office/officeart/2008/layout/HalfCircleOrganizationChart"/>
    <dgm:cxn modelId="{9A70A258-FD5F-4B04-8111-78762815DAC2}" type="presParOf" srcId="{EB3C4514-1CC2-46EC-8E28-D28BC341FA2D}" destId="{D6C11077-2DF2-4189-B1A0-41CF4B6B090D}" srcOrd="0" destOrd="0" presId="urn:microsoft.com/office/officeart/2008/layout/HalfCircleOrganizationChart"/>
    <dgm:cxn modelId="{8204A210-698E-4221-B381-029F5DC38528}" type="presParOf" srcId="{EB3C4514-1CC2-46EC-8E28-D28BC341FA2D}" destId="{9AB82AFA-CEE9-4EE4-A8D3-E9ED5A165383}" srcOrd="1" destOrd="0" presId="urn:microsoft.com/office/officeart/2008/layout/HalfCircleOrganizationChart"/>
    <dgm:cxn modelId="{C8477C32-6851-4B86-87D7-8ABE0CD0F1B6}" type="presParOf" srcId="{EB3C4514-1CC2-46EC-8E28-D28BC341FA2D}" destId="{2A623741-12CD-4A65-9418-252E82C030A0}" srcOrd="2" destOrd="0" presId="urn:microsoft.com/office/officeart/2008/layout/HalfCircleOrganizationChart"/>
    <dgm:cxn modelId="{5B389661-741F-4AB2-BC34-84F5F8A88C81}" type="presParOf" srcId="{EB3C4514-1CC2-46EC-8E28-D28BC341FA2D}" destId="{9DB8DCAC-3086-4FA5-9B5A-2DE3CFD59135}" srcOrd="3" destOrd="0" presId="urn:microsoft.com/office/officeart/2008/layout/HalfCircleOrganizationChart"/>
    <dgm:cxn modelId="{52180FFB-21BB-4DE2-89F6-DE06B0FC628D}" type="presParOf" srcId="{96B58D80-66F1-4E03-8BD7-97457F0021E6}" destId="{EE0A0C46-7090-47FC-8EF5-6EA5CFEEEA31}" srcOrd="1" destOrd="0" presId="urn:microsoft.com/office/officeart/2008/layout/HalfCircleOrganizationChart"/>
    <dgm:cxn modelId="{BE28A609-9A0E-42F0-8C09-2216028D32FD}" type="presParOf" srcId="{96B58D80-66F1-4E03-8BD7-97457F0021E6}" destId="{084EFD3E-9236-4E27-AAA7-A3A8A3D2C51D}" srcOrd="2" destOrd="0" presId="urn:microsoft.com/office/officeart/2008/layout/HalfCircleOrganizationChart"/>
    <dgm:cxn modelId="{EA995324-FEB8-4FA9-AC52-16CC7ED3057B}" type="presParOf" srcId="{6A277287-C7D9-45A0-9AEB-841B4672240F}" destId="{52F86026-4D41-490A-ABD3-E10627AE4557}" srcOrd="2" destOrd="0" presId="urn:microsoft.com/office/officeart/2008/layout/HalfCircleOrganizationChart"/>
    <dgm:cxn modelId="{598A9C94-1017-4668-A21A-CB75B4EF7BC0}" type="presParOf" srcId="{4BD8721B-85FD-42B8-B494-BD2245C0D9C8}" destId="{15B6AA8B-35DF-4EF0-9708-2923559C000D}" srcOrd="6" destOrd="0" presId="urn:microsoft.com/office/officeart/2008/layout/HalfCircleOrganizationChart"/>
    <dgm:cxn modelId="{D6F7AC51-0EA8-499E-AF86-1F59A62B5657}" type="presParOf" srcId="{4BD8721B-85FD-42B8-B494-BD2245C0D9C8}" destId="{B6575EC0-BA10-4D89-8525-62E2FE2D17C0}" srcOrd="7" destOrd="0" presId="urn:microsoft.com/office/officeart/2008/layout/HalfCircleOrganizationChart"/>
    <dgm:cxn modelId="{74FA88B8-67BC-4D1B-98B0-259AA6C1508B}" type="presParOf" srcId="{B6575EC0-BA10-4D89-8525-62E2FE2D17C0}" destId="{DE7D405F-4871-4B74-AB07-F405F05A3009}" srcOrd="0" destOrd="0" presId="urn:microsoft.com/office/officeart/2008/layout/HalfCircleOrganizationChart"/>
    <dgm:cxn modelId="{23EF3139-C600-45A9-B4AF-C27E65D5D550}" type="presParOf" srcId="{DE7D405F-4871-4B74-AB07-F405F05A3009}" destId="{056BB772-E877-4C2F-B8A4-C67F7CCEAACF}" srcOrd="0" destOrd="0" presId="urn:microsoft.com/office/officeart/2008/layout/HalfCircleOrganizationChart"/>
    <dgm:cxn modelId="{FAC8C5B7-BA91-4194-A9ED-B96987F74B61}" type="presParOf" srcId="{DE7D405F-4871-4B74-AB07-F405F05A3009}" destId="{6D055DC5-0B6C-4A8B-B28D-37A32491A594}" srcOrd="1" destOrd="0" presId="urn:microsoft.com/office/officeart/2008/layout/HalfCircleOrganizationChart"/>
    <dgm:cxn modelId="{550EF8DC-CB0F-4F28-8BCF-A6EFC7F92444}" type="presParOf" srcId="{DE7D405F-4871-4B74-AB07-F405F05A3009}" destId="{284443FB-8D68-440C-AE4E-C1A94B484DFC}" srcOrd="2" destOrd="0" presId="urn:microsoft.com/office/officeart/2008/layout/HalfCircleOrganizationChart"/>
    <dgm:cxn modelId="{2A06043E-6B2D-44C0-8CDA-4A04D9D308B6}" type="presParOf" srcId="{DE7D405F-4871-4B74-AB07-F405F05A3009}" destId="{A9A4D120-7E2F-4190-B9C1-C42D9FD22E84}" srcOrd="3" destOrd="0" presId="urn:microsoft.com/office/officeart/2008/layout/HalfCircleOrganizationChart"/>
    <dgm:cxn modelId="{83B3ACE6-D486-494F-8F5F-E9FB2B14F01C}" type="presParOf" srcId="{B6575EC0-BA10-4D89-8525-62E2FE2D17C0}" destId="{B73E4A07-8B81-41BC-9CD8-B2141D08BC1A}" srcOrd="1" destOrd="0" presId="urn:microsoft.com/office/officeart/2008/layout/HalfCircleOrganizationChart"/>
    <dgm:cxn modelId="{6CCC691D-0D77-41AF-85D2-D9019E77A15F}" type="presParOf" srcId="{B73E4A07-8B81-41BC-9CD8-B2141D08BC1A}" destId="{BEB38264-188D-49C2-AA84-EE8EA232287B}" srcOrd="0" destOrd="0" presId="urn:microsoft.com/office/officeart/2008/layout/HalfCircleOrganizationChart"/>
    <dgm:cxn modelId="{14C8AEFC-5ECF-4B45-B61B-47757896928A}" type="presParOf" srcId="{B73E4A07-8B81-41BC-9CD8-B2141D08BC1A}" destId="{E4F088ED-C529-4584-BF23-AF6038C6DC8B}" srcOrd="1" destOrd="0" presId="urn:microsoft.com/office/officeart/2008/layout/HalfCircleOrganizationChart"/>
    <dgm:cxn modelId="{03EB3F0D-2AB3-4F00-9230-C6257FB66819}" type="presParOf" srcId="{E4F088ED-C529-4584-BF23-AF6038C6DC8B}" destId="{A78C0593-FF2E-4887-B6E4-50D8282F2C3F}" srcOrd="0" destOrd="0" presId="urn:microsoft.com/office/officeart/2008/layout/HalfCircleOrganizationChart"/>
    <dgm:cxn modelId="{2E7F027B-2907-48C2-ACA2-8FBF4D2FA3FD}" type="presParOf" srcId="{A78C0593-FF2E-4887-B6E4-50D8282F2C3F}" destId="{0E89AEF2-6072-4C28-9E9B-4F10FBABD71D}" srcOrd="0" destOrd="0" presId="urn:microsoft.com/office/officeart/2008/layout/HalfCircleOrganizationChart"/>
    <dgm:cxn modelId="{BC25C7E3-9F24-4D29-8084-AEC29D950F9B}" type="presParOf" srcId="{A78C0593-FF2E-4887-B6E4-50D8282F2C3F}" destId="{61F0DA7A-532E-46D7-824C-71CC7216444B}" srcOrd="1" destOrd="0" presId="urn:microsoft.com/office/officeart/2008/layout/HalfCircleOrganizationChart"/>
    <dgm:cxn modelId="{199F657B-DBB2-4B7E-9B77-420F8C5912EC}" type="presParOf" srcId="{A78C0593-FF2E-4887-B6E4-50D8282F2C3F}" destId="{91C4AD1B-688D-46DA-8E90-3C117D86D8E1}" srcOrd="2" destOrd="0" presId="urn:microsoft.com/office/officeart/2008/layout/HalfCircleOrganizationChart"/>
    <dgm:cxn modelId="{33222B89-5A82-461E-A5E1-6A461B022BF5}" type="presParOf" srcId="{A78C0593-FF2E-4887-B6E4-50D8282F2C3F}" destId="{4B4DA0A5-060E-48AA-9D18-291B26FB390E}" srcOrd="3" destOrd="0" presId="urn:microsoft.com/office/officeart/2008/layout/HalfCircleOrganizationChart"/>
    <dgm:cxn modelId="{303A42ED-779A-46A7-89A6-BF96BE0864DF}" type="presParOf" srcId="{E4F088ED-C529-4584-BF23-AF6038C6DC8B}" destId="{15ADB6FE-EF3C-4B00-85E0-0DEADA07E7D8}" srcOrd="1" destOrd="0" presId="urn:microsoft.com/office/officeart/2008/layout/HalfCircleOrganizationChart"/>
    <dgm:cxn modelId="{A7645611-E9A6-49EB-B9B4-FD01278430CC}" type="presParOf" srcId="{E4F088ED-C529-4584-BF23-AF6038C6DC8B}" destId="{D3D0F221-303A-4EDF-809E-D6C175CB9BA0}" srcOrd="2" destOrd="0" presId="urn:microsoft.com/office/officeart/2008/layout/HalfCircleOrganizationChart"/>
    <dgm:cxn modelId="{CCBA2601-5516-4E4E-A842-ED7B3220F34C}" type="presParOf" srcId="{B73E4A07-8B81-41BC-9CD8-B2141D08BC1A}" destId="{1E08FE6C-E7A3-441F-BBA0-4CC838AA2165}" srcOrd="2" destOrd="0" presId="urn:microsoft.com/office/officeart/2008/layout/HalfCircleOrganizationChart"/>
    <dgm:cxn modelId="{97239D82-816F-4A5D-974E-988A4147DB47}" type="presParOf" srcId="{B73E4A07-8B81-41BC-9CD8-B2141D08BC1A}" destId="{4798F762-8B82-45A9-B19C-F1545989AC5B}" srcOrd="3" destOrd="0" presId="urn:microsoft.com/office/officeart/2008/layout/HalfCircleOrganizationChart"/>
    <dgm:cxn modelId="{D3A4C42B-04A6-4601-B97A-7308A4CEFD50}" type="presParOf" srcId="{4798F762-8B82-45A9-B19C-F1545989AC5B}" destId="{596514BE-8C4A-4E16-A7FD-0251E1598F9F}" srcOrd="0" destOrd="0" presId="urn:microsoft.com/office/officeart/2008/layout/HalfCircleOrganizationChart"/>
    <dgm:cxn modelId="{AD1B67C8-C742-4DBF-BE01-2CA005B5CD7E}" type="presParOf" srcId="{596514BE-8C4A-4E16-A7FD-0251E1598F9F}" destId="{58534B25-245C-4CCB-8EEF-5CA129D69C11}" srcOrd="0" destOrd="0" presId="urn:microsoft.com/office/officeart/2008/layout/HalfCircleOrganizationChart"/>
    <dgm:cxn modelId="{10571DF5-BCE7-4899-971E-E8FB7356AB45}" type="presParOf" srcId="{596514BE-8C4A-4E16-A7FD-0251E1598F9F}" destId="{D35F7AFF-5EA1-415F-92A8-C16F35674B4A}" srcOrd="1" destOrd="0" presId="urn:microsoft.com/office/officeart/2008/layout/HalfCircleOrganizationChart"/>
    <dgm:cxn modelId="{250A33F2-074F-4128-8DB7-604AB876993F}" type="presParOf" srcId="{596514BE-8C4A-4E16-A7FD-0251E1598F9F}" destId="{0D335799-0E12-4931-96B2-4574B091F2A4}" srcOrd="2" destOrd="0" presId="urn:microsoft.com/office/officeart/2008/layout/HalfCircleOrganizationChart"/>
    <dgm:cxn modelId="{768E2129-C0B7-4947-B59C-DCB7D65B6B0F}" type="presParOf" srcId="{596514BE-8C4A-4E16-A7FD-0251E1598F9F}" destId="{754A3A1D-2DC0-4D6C-90EC-02FA90BD4652}" srcOrd="3" destOrd="0" presId="urn:microsoft.com/office/officeart/2008/layout/HalfCircleOrganizationChart"/>
    <dgm:cxn modelId="{05276FDA-131B-432E-B608-C99BF85A0645}" type="presParOf" srcId="{4798F762-8B82-45A9-B19C-F1545989AC5B}" destId="{F18AA0DB-6400-445F-B1BF-F014BB88AA78}" srcOrd="1" destOrd="0" presId="urn:microsoft.com/office/officeart/2008/layout/HalfCircleOrganizationChart"/>
    <dgm:cxn modelId="{245D72E8-04DD-4C8E-9A37-071358FFF8BA}" type="presParOf" srcId="{4798F762-8B82-45A9-B19C-F1545989AC5B}" destId="{847A1A2F-0A53-4BD8-844C-2AE9A9E71214}" srcOrd="2" destOrd="0" presId="urn:microsoft.com/office/officeart/2008/layout/HalfCircleOrganizationChart"/>
    <dgm:cxn modelId="{9676D123-F144-480C-B3BA-256206F4FDDD}" type="presParOf" srcId="{B6575EC0-BA10-4D89-8525-62E2FE2D17C0}" destId="{78D3AA28-54AE-48D9-A22E-C5F5018FC974}" srcOrd="2" destOrd="0" presId="urn:microsoft.com/office/officeart/2008/layout/HalfCircleOrganizationChart"/>
    <dgm:cxn modelId="{91DB4EBF-EA89-4228-9D21-4971D5567B8A}" type="presParOf" srcId="{DDA99BB3-A685-4E0B-A5C8-0EEF4D5E4C6A}" destId="{94C0072E-00FC-4010-B1B4-EB56075436E6}" srcOrd="2" destOrd="0" presId="urn:microsoft.com/office/officeart/2008/layout/HalfCircleOrganizationChart"/>
    <dgm:cxn modelId="{53B67F3E-B180-4B4C-A4B2-836AEC24C784}" type="presParOf" srcId="{C087D7F9-6A88-4029-BA38-9A113AC8B415}" destId="{3F4A7E48-878D-404C-8BF7-2B5D90453010}" srcOrd="8" destOrd="0" presId="urn:microsoft.com/office/officeart/2008/layout/HalfCircleOrganizationChart"/>
    <dgm:cxn modelId="{E3F8D0AF-0F3F-4864-A577-8A9061A390FD}" type="presParOf" srcId="{C087D7F9-6A88-4029-BA38-9A113AC8B415}" destId="{668205FF-1C41-473E-AD2A-6CDC5EBCCBFD}" srcOrd="9" destOrd="0" presId="urn:microsoft.com/office/officeart/2008/layout/HalfCircleOrganizationChart"/>
    <dgm:cxn modelId="{1AEA8277-C459-4B85-89DE-4586F78AA735}" type="presParOf" srcId="{668205FF-1C41-473E-AD2A-6CDC5EBCCBFD}" destId="{7D08B8D4-2B57-494A-891C-D6A30DB8320A}" srcOrd="0" destOrd="0" presId="urn:microsoft.com/office/officeart/2008/layout/HalfCircleOrganizationChart"/>
    <dgm:cxn modelId="{7BCE23A9-A020-4BFA-AC7B-119121851829}" type="presParOf" srcId="{7D08B8D4-2B57-494A-891C-D6A30DB8320A}" destId="{BB178236-7652-40B1-A453-2FF5F2659686}" srcOrd="0" destOrd="0" presId="urn:microsoft.com/office/officeart/2008/layout/HalfCircleOrganizationChart"/>
    <dgm:cxn modelId="{7BF84DAF-43BF-4BDB-84F7-1FFA8F669495}" type="presParOf" srcId="{7D08B8D4-2B57-494A-891C-D6A30DB8320A}" destId="{7287C154-35DD-4138-ACCB-C4ADABA1225E}" srcOrd="1" destOrd="0" presId="urn:microsoft.com/office/officeart/2008/layout/HalfCircleOrganizationChart"/>
    <dgm:cxn modelId="{BB62B3D7-43E2-4521-A795-B7CC71A5EC72}" type="presParOf" srcId="{7D08B8D4-2B57-494A-891C-D6A30DB8320A}" destId="{93ECE1BE-2965-4322-B745-C164896DBDC5}" srcOrd="2" destOrd="0" presId="urn:microsoft.com/office/officeart/2008/layout/HalfCircleOrganizationChart"/>
    <dgm:cxn modelId="{ABFADBE4-15B4-41F0-8FEA-4C82E8EB353A}" type="presParOf" srcId="{7D08B8D4-2B57-494A-891C-D6A30DB8320A}" destId="{31BD353C-7916-4EFF-9322-E391744FCF08}" srcOrd="3" destOrd="0" presId="urn:microsoft.com/office/officeart/2008/layout/HalfCircleOrganizationChart"/>
    <dgm:cxn modelId="{C95126F9-2ABB-40AF-880D-F92956AE728C}" type="presParOf" srcId="{668205FF-1C41-473E-AD2A-6CDC5EBCCBFD}" destId="{F5D262AD-BFD1-41E2-8423-40D50556543A}" srcOrd="1" destOrd="0" presId="urn:microsoft.com/office/officeart/2008/layout/HalfCircleOrganizationChart"/>
    <dgm:cxn modelId="{9CAACFC6-C4F1-4A36-AB98-FCC15DE9DC21}" type="presParOf" srcId="{F5D262AD-BFD1-41E2-8423-40D50556543A}" destId="{18E3EA12-1568-4B54-8D42-BB91732356AA}" srcOrd="0" destOrd="0" presId="urn:microsoft.com/office/officeart/2008/layout/HalfCircleOrganizationChart"/>
    <dgm:cxn modelId="{C2C1682F-529D-46D3-9F2C-72629C476552}" type="presParOf" srcId="{F5D262AD-BFD1-41E2-8423-40D50556543A}" destId="{68A22982-30FC-470E-88D9-8CC21980A5E7}" srcOrd="1" destOrd="0" presId="urn:microsoft.com/office/officeart/2008/layout/HalfCircleOrganizationChart"/>
    <dgm:cxn modelId="{40211860-AB84-4CDE-8741-BB0B0BC1747A}" type="presParOf" srcId="{68A22982-30FC-470E-88D9-8CC21980A5E7}" destId="{31813C3A-93CC-4E61-98D3-F9072764E375}" srcOrd="0" destOrd="0" presId="urn:microsoft.com/office/officeart/2008/layout/HalfCircleOrganizationChart"/>
    <dgm:cxn modelId="{9BDD8DDD-CDF6-4C29-A8BA-D7B6D9AEDC2B}" type="presParOf" srcId="{31813C3A-93CC-4E61-98D3-F9072764E375}" destId="{ED5EF22C-83E1-4CB6-9F21-DF23B6D409A1}" srcOrd="0" destOrd="0" presId="urn:microsoft.com/office/officeart/2008/layout/HalfCircleOrganizationChart"/>
    <dgm:cxn modelId="{56FC08C5-DC32-473E-B90C-F15D77108868}" type="presParOf" srcId="{31813C3A-93CC-4E61-98D3-F9072764E375}" destId="{ABA7E7A5-1004-44D5-ABBB-55ADC5CF57E3}" srcOrd="1" destOrd="0" presId="urn:microsoft.com/office/officeart/2008/layout/HalfCircleOrganizationChart"/>
    <dgm:cxn modelId="{6099F546-5F75-4A5D-8828-FCEFEEACCFB3}" type="presParOf" srcId="{31813C3A-93CC-4E61-98D3-F9072764E375}" destId="{2A5972B7-CFBC-44C1-9DBE-2983652CAA96}" srcOrd="2" destOrd="0" presId="urn:microsoft.com/office/officeart/2008/layout/HalfCircleOrganizationChart"/>
    <dgm:cxn modelId="{5DDA908A-18DE-4C33-A431-1CA74BE53B2E}" type="presParOf" srcId="{31813C3A-93CC-4E61-98D3-F9072764E375}" destId="{A3FA929F-7D2E-4923-A214-D401EC1031CE}" srcOrd="3" destOrd="0" presId="urn:microsoft.com/office/officeart/2008/layout/HalfCircleOrganizationChart"/>
    <dgm:cxn modelId="{A9D2559D-A303-4637-A654-88D6C9EDBA4B}" type="presParOf" srcId="{68A22982-30FC-470E-88D9-8CC21980A5E7}" destId="{E687921B-8DBB-4137-AD9B-70B5DEC170F2}" srcOrd="1" destOrd="0" presId="urn:microsoft.com/office/officeart/2008/layout/HalfCircleOrganizationChart"/>
    <dgm:cxn modelId="{A2387F56-CDD6-40AB-8D3B-E4A6E075008A}" type="presParOf" srcId="{E687921B-8DBB-4137-AD9B-70B5DEC170F2}" destId="{ADB2ABCC-2860-4BDF-ACC1-486F03234F59}" srcOrd="0" destOrd="0" presId="urn:microsoft.com/office/officeart/2008/layout/HalfCircleOrganizationChart"/>
    <dgm:cxn modelId="{14828AAF-20C2-4869-9D08-91F913FA00AD}" type="presParOf" srcId="{E687921B-8DBB-4137-AD9B-70B5DEC170F2}" destId="{23ACC770-08DD-4494-82BE-7964E4E16F54}" srcOrd="1" destOrd="0" presId="urn:microsoft.com/office/officeart/2008/layout/HalfCircleOrganizationChart"/>
    <dgm:cxn modelId="{B192C22E-D9C7-4B5F-B773-C9B4EACB8617}" type="presParOf" srcId="{23ACC770-08DD-4494-82BE-7964E4E16F54}" destId="{550332F7-3E00-47C7-BEB6-339FBD5A8BEB}" srcOrd="0" destOrd="0" presId="urn:microsoft.com/office/officeart/2008/layout/HalfCircleOrganizationChart"/>
    <dgm:cxn modelId="{2C2B368C-08CE-4753-A25B-79D26766C92A}" type="presParOf" srcId="{550332F7-3E00-47C7-BEB6-339FBD5A8BEB}" destId="{AFEF18C6-7D81-4175-AB85-CCDFD4C2B930}" srcOrd="0" destOrd="0" presId="urn:microsoft.com/office/officeart/2008/layout/HalfCircleOrganizationChart"/>
    <dgm:cxn modelId="{28BD94CA-579B-47A1-B36B-335296682C51}" type="presParOf" srcId="{550332F7-3E00-47C7-BEB6-339FBD5A8BEB}" destId="{FEE87E5A-8290-4726-8BF3-9FB7D0792A46}" srcOrd="1" destOrd="0" presId="urn:microsoft.com/office/officeart/2008/layout/HalfCircleOrganizationChart"/>
    <dgm:cxn modelId="{5B8D2CA7-85EE-470C-BCD3-C4549B9F13FB}" type="presParOf" srcId="{550332F7-3E00-47C7-BEB6-339FBD5A8BEB}" destId="{55EC663B-E8D9-42B1-A6EB-4E4ADC3B990F}" srcOrd="2" destOrd="0" presId="urn:microsoft.com/office/officeart/2008/layout/HalfCircleOrganizationChart"/>
    <dgm:cxn modelId="{657D8AF3-148D-44BE-9A98-4720A0618D7A}" type="presParOf" srcId="{550332F7-3E00-47C7-BEB6-339FBD5A8BEB}" destId="{6C18723C-069F-4D10-8F18-517F2982E969}" srcOrd="3" destOrd="0" presId="urn:microsoft.com/office/officeart/2008/layout/HalfCircleOrganizationChart"/>
    <dgm:cxn modelId="{A4428BFB-C7D8-4474-8B66-2D45B97757AD}" type="presParOf" srcId="{23ACC770-08DD-4494-82BE-7964E4E16F54}" destId="{9228BFA4-A2C2-447D-943C-AE9A6CB24257}" srcOrd="1" destOrd="0" presId="urn:microsoft.com/office/officeart/2008/layout/HalfCircleOrganizationChart"/>
    <dgm:cxn modelId="{690CB927-F943-4535-85E7-E05E5BEBA96B}" type="presParOf" srcId="{23ACC770-08DD-4494-82BE-7964E4E16F54}" destId="{924D9F42-3206-43E4-B3E4-D177D8C15BA3}" srcOrd="2" destOrd="0" presId="urn:microsoft.com/office/officeart/2008/layout/HalfCircleOrganizationChart"/>
    <dgm:cxn modelId="{93AB844E-6525-40E5-9E85-155D6E891FCA}" type="presParOf" srcId="{68A22982-30FC-470E-88D9-8CC21980A5E7}" destId="{4A7F68EF-C4DA-4EB9-BBB9-83E9135247D0}" srcOrd="2" destOrd="0" presId="urn:microsoft.com/office/officeart/2008/layout/HalfCircleOrganizationChart"/>
    <dgm:cxn modelId="{8274DB7B-F303-4F02-856D-1C1F89B61E41}" type="presParOf" srcId="{668205FF-1C41-473E-AD2A-6CDC5EBCCBFD}" destId="{20B9ADAC-370F-4182-AE8E-16CC6684AB7A}" srcOrd="2" destOrd="0" presId="urn:microsoft.com/office/officeart/2008/layout/HalfCircleOrganizationChart"/>
    <dgm:cxn modelId="{4EE54329-6525-4AA0-A272-FE7E48EFCC0D}" type="presParOf" srcId="{C087D7F9-6A88-4029-BA38-9A113AC8B415}" destId="{D577FD3B-E269-435D-BB34-D0FA0EEA7360}" srcOrd="10" destOrd="0" presId="urn:microsoft.com/office/officeart/2008/layout/HalfCircleOrganizationChart"/>
    <dgm:cxn modelId="{F89F045F-63DA-42B8-B017-960B83A075C8}" type="presParOf" srcId="{C087D7F9-6A88-4029-BA38-9A113AC8B415}" destId="{C590F66C-56CE-4249-A526-8B506CA47332}" srcOrd="11" destOrd="0" presId="urn:microsoft.com/office/officeart/2008/layout/HalfCircleOrganizationChart"/>
    <dgm:cxn modelId="{E6E83AA2-10F4-40BA-8402-8106CD51E368}" type="presParOf" srcId="{C590F66C-56CE-4249-A526-8B506CA47332}" destId="{1ED5807E-427D-47DE-B901-5F5E61DA5F09}" srcOrd="0" destOrd="0" presId="urn:microsoft.com/office/officeart/2008/layout/HalfCircleOrganizationChart"/>
    <dgm:cxn modelId="{4BC905B4-1340-4B97-AA60-A80669B5340F}" type="presParOf" srcId="{1ED5807E-427D-47DE-B901-5F5E61DA5F09}" destId="{C82437CD-F4AC-40A1-B104-16E4DA5D9192}" srcOrd="0" destOrd="0" presId="urn:microsoft.com/office/officeart/2008/layout/HalfCircleOrganizationChart"/>
    <dgm:cxn modelId="{5EBC4F74-5056-422D-BD50-AD33AB8C7AAA}" type="presParOf" srcId="{1ED5807E-427D-47DE-B901-5F5E61DA5F09}" destId="{7B09C906-ACF8-4799-8BFB-A413A086D264}" srcOrd="1" destOrd="0" presId="urn:microsoft.com/office/officeart/2008/layout/HalfCircleOrganizationChart"/>
    <dgm:cxn modelId="{9B1376D0-3A48-4052-9688-B03AEDD969A4}" type="presParOf" srcId="{1ED5807E-427D-47DE-B901-5F5E61DA5F09}" destId="{3BE19389-77D8-433A-AD4D-A449F8264529}" srcOrd="2" destOrd="0" presId="urn:microsoft.com/office/officeart/2008/layout/HalfCircleOrganizationChart"/>
    <dgm:cxn modelId="{E026D207-C700-4ED0-A777-6F8295422535}" type="presParOf" srcId="{1ED5807E-427D-47DE-B901-5F5E61DA5F09}" destId="{D56A9B1F-95A0-4B0B-B043-B33114256433}" srcOrd="3" destOrd="0" presId="urn:microsoft.com/office/officeart/2008/layout/HalfCircleOrganizationChart"/>
    <dgm:cxn modelId="{74951105-B7A6-47DD-B4C1-013635B86D17}" type="presParOf" srcId="{C590F66C-56CE-4249-A526-8B506CA47332}" destId="{CA2E6B26-14F0-4CD2-BD3A-FF23A2FEEDF5}" srcOrd="1" destOrd="0" presId="urn:microsoft.com/office/officeart/2008/layout/HalfCircleOrganizationChart"/>
    <dgm:cxn modelId="{E98BE144-4A88-411C-8B46-EEF8ABF2F00D}" type="presParOf" srcId="{CA2E6B26-14F0-4CD2-BD3A-FF23A2FEEDF5}" destId="{EFA00C12-F576-451B-8380-46E90DF9F96F}" srcOrd="0" destOrd="0" presId="urn:microsoft.com/office/officeart/2008/layout/HalfCircleOrganizationChart"/>
    <dgm:cxn modelId="{7BEC86DD-FDAB-47A3-B435-B4C121222C45}" type="presParOf" srcId="{CA2E6B26-14F0-4CD2-BD3A-FF23A2FEEDF5}" destId="{47BBFE93-2918-48B3-A92A-4C2CB1D9B673}" srcOrd="1" destOrd="0" presId="urn:microsoft.com/office/officeart/2008/layout/HalfCircleOrganizationChart"/>
    <dgm:cxn modelId="{C817A4DF-C9D5-48FA-B36B-41B3ECF2390B}" type="presParOf" srcId="{47BBFE93-2918-48B3-A92A-4C2CB1D9B673}" destId="{2E28A87E-79EA-4FCB-8923-DDB60F852E35}" srcOrd="0" destOrd="0" presId="urn:microsoft.com/office/officeart/2008/layout/HalfCircleOrganizationChart"/>
    <dgm:cxn modelId="{3013D12C-2FCE-45F1-84FD-9372C3B45F76}" type="presParOf" srcId="{2E28A87E-79EA-4FCB-8923-DDB60F852E35}" destId="{0148234E-2603-4ED9-8D87-8599BC4D3F74}" srcOrd="0" destOrd="0" presId="urn:microsoft.com/office/officeart/2008/layout/HalfCircleOrganizationChart"/>
    <dgm:cxn modelId="{E5EDFD1E-C9E6-45AF-AC04-DB9DBCEBEF56}" type="presParOf" srcId="{2E28A87E-79EA-4FCB-8923-DDB60F852E35}" destId="{D537DBF5-F4B9-4FCE-8E0D-EB8914CC2600}" srcOrd="1" destOrd="0" presId="urn:microsoft.com/office/officeart/2008/layout/HalfCircleOrganizationChart"/>
    <dgm:cxn modelId="{D6B13179-01B5-443E-AEAF-2B92EE34BBDF}" type="presParOf" srcId="{2E28A87E-79EA-4FCB-8923-DDB60F852E35}" destId="{4FA0F8BB-52CB-4007-A494-60145E9DB942}" srcOrd="2" destOrd="0" presId="urn:microsoft.com/office/officeart/2008/layout/HalfCircleOrganizationChart"/>
    <dgm:cxn modelId="{668C37C3-CE66-4329-A0BB-185BBC7D72AB}" type="presParOf" srcId="{2E28A87E-79EA-4FCB-8923-DDB60F852E35}" destId="{C04BDBE2-CAA6-412F-AE38-A58A9FE11106}" srcOrd="3" destOrd="0" presId="urn:microsoft.com/office/officeart/2008/layout/HalfCircleOrganizationChart"/>
    <dgm:cxn modelId="{DB8BD1F0-5986-4DEA-AF1D-CC8EF68AAB64}" type="presParOf" srcId="{47BBFE93-2918-48B3-A92A-4C2CB1D9B673}" destId="{32BD200C-13E4-46C3-A772-1E4D8D584142}" srcOrd="1" destOrd="0" presId="urn:microsoft.com/office/officeart/2008/layout/HalfCircleOrganizationChart"/>
    <dgm:cxn modelId="{5D06A50A-3F8D-450E-B856-A77759AF4B4D}" type="presParOf" srcId="{47BBFE93-2918-48B3-A92A-4C2CB1D9B673}" destId="{03DE0F98-8B18-4FDE-86FF-314911B0B63C}" srcOrd="2" destOrd="0" presId="urn:microsoft.com/office/officeart/2008/layout/HalfCircleOrganizationChart"/>
    <dgm:cxn modelId="{003014C1-A710-49FC-B0C8-A8CA985B0C3D}" type="presParOf" srcId="{C590F66C-56CE-4249-A526-8B506CA47332}" destId="{F0D07167-DE0F-4E19-86EB-51843FD1A3B0}" srcOrd="2" destOrd="0" presId="urn:microsoft.com/office/officeart/2008/layout/HalfCircleOrganizationChart"/>
    <dgm:cxn modelId="{077576CB-DE83-4ED5-BEC4-3846FE65AEFF}" type="presParOf" srcId="{C087D7F9-6A88-4029-BA38-9A113AC8B415}" destId="{916371E4-299A-4556-BF8B-AC8AA8425B74}" srcOrd="12" destOrd="0" presId="urn:microsoft.com/office/officeart/2008/layout/HalfCircleOrganizationChart"/>
    <dgm:cxn modelId="{0CF2ECBC-AFA2-460E-9F6C-B8573A9B1518}" type="presParOf" srcId="{C087D7F9-6A88-4029-BA38-9A113AC8B415}" destId="{C881FF07-2C82-4EEA-BA22-01B154790938}" srcOrd="13" destOrd="0" presId="urn:microsoft.com/office/officeart/2008/layout/HalfCircleOrganizationChart"/>
    <dgm:cxn modelId="{3802E9A2-D873-456C-AC85-BE4A568DBEDE}" type="presParOf" srcId="{C881FF07-2C82-4EEA-BA22-01B154790938}" destId="{AFC64A80-E1D2-469F-8A0D-08F39C505CB7}" srcOrd="0" destOrd="0" presId="urn:microsoft.com/office/officeart/2008/layout/HalfCircleOrganizationChart"/>
    <dgm:cxn modelId="{58841058-61A2-48AF-AE36-AF699AE072E4}" type="presParOf" srcId="{AFC64A80-E1D2-469F-8A0D-08F39C505CB7}" destId="{9F8B0E64-92EE-4CCD-8B49-CFD70FE054FD}" srcOrd="0" destOrd="0" presId="urn:microsoft.com/office/officeart/2008/layout/HalfCircleOrganizationChart"/>
    <dgm:cxn modelId="{CFE6BC91-C7EF-45A7-B2B3-7F04F2672AA1}" type="presParOf" srcId="{AFC64A80-E1D2-469F-8A0D-08F39C505CB7}" destId="{63AF7CF3-D123-40FA-982C-3585CFC69255}" srcOrd="1" destOrd="0" presId="urn:microsoft.com/office/officeart/2008/layout/HalfCircleOrganizationChart"/>
    <dgm:cxn modelId="{2261060E-0700-43F1-AE12-441766A514B1}" type="presParOf" srcId="{AFC64A80-E1D2-469F-8A0D-08F39C505CB7}" destId="{330BFFEC-0F70-4F67-91F2-F13260ACBA96}" srcOrd="2" destOrd="0" presId="urn:microsoft.com/office/officeart/2008/layout/HalfCircleOrganizationChart"/>
    <dgm:cxn modelId="{9F14FE09-756C-448F-861D-882FC3158598}" type="presParOf" srcId="{AFC64A80-E1D2-469F-8A0D-08F39C505CB7}" destId="{6BC6F6B5-B147-44F0-B46A-39D532B15EC1}" srcOrd="3" destOrd="0" presId="urn:microsoft.com/office/officeart/2008/layout/HalfCircleOrganizationChart"/>
    <dgm:cxn modelId="{DF2CB030-1B54-4F51-86E7-BAF69D833080}" type="presParOf" srcId="{C881FF07-2C82-4EEA-BA22-01B154790938}" destId="{EB511AD9-7822-4268-B0B6-1D1096C799A7}" srcOrd="1" destOrd="0" presId="urn:microsoft.com/office/officeart/2008/layout/HalfCircleOrganizationChart"/>
    <dgm:cxn modelId="{59250476-F1A4-4FBB-939D-D159CD2140A8}" type="presParOf" srcId="{EB511AD9-7822-4268-B0B6-1D1096C799A7}" destId="{84FDA958-D6B6-4DD4-AA99-040A845A90C4}" srcOrd="0" destOrd="0" presId="urn:microsoft.com/office/officeart/2008/layout/HalfCircleOrganizationChart"/>
    <dgm:cxn modelId="{412C72D3-8E5D-4ADF-8FDD-97FF36A2215A}" type="presParOf" srcId="{EB511AD9-7822-4268-B0B6-1D1096C799A7}" destId="{55490732-AC8E-488A-8FF1-714C63DB6AF4}" srcOrd="1" destOrd="0" presId="urn:microsoft.com/office/officeart/2008/layout/HalfCircleOrganizationChart"/>
    <dgm:cxn modelId="{7A4A61F6-0A96-4A7C-8683-6F1CC574E131}" type="presParOf" srcId="{55490732-AC8E-488A-8FF1-714C63DB6AF4}" destId="{8EAC2041-9D79-424E-9404-DBE9755D6A78}" srcOrd="0" destOrd="0" presId="urn:microsoft.com/office/officeart/2008/layout/HalfCircleOrganizationChart"/>
    <dgm:cxn modelId="{FD167297-31F1-464A-8FDC-5B3AB16E3B6C}" type="presParOf" srcId="{8EAC2041-9D79-424E-9404-DBE9755D6A78}" destId="{CA59D218-849A-4469-A0F2-168247DF0126}" srcOrd="0" destOrd="0" presId="urn:microsoft.com/office/officeart/2008/layout/HalfCircleOrganizationChart"/>
    <dgm:cxn modelId="{49B9A169-FDD1-407E-89F3-9C5E8935D97D}" type="presParOf" srcId="{8EAC2041-9D79-424E-9404-DBE9755D6A78}" destId="{59F8AA53-0042-4D53-93D2-4DD9C28411B8}" srcOrd="1" destOrd="0" presId="urn:microsoft.com/office/officeart/2008/layout/HalfCircleOrganizationChart"/>
    <dgm:cxn modelId="{EE3614A1-09A6-4AB8-B882-D2F2C78BC582}" type="presParOf" srcId="{8EAC2041-9D79-424E-9404-DBE9755D6A78}" destId="{90DB3626-936F-4EA1-9C0D-78E50B29C449}" srcOrd="2" destOrd="0" presId="urn:microsoft.com/office/officeart/2008/layout/HalfCircleOrganizationChart"/>
    <dgm:cxn modelId="{4A34A122-CEC1-4FC1-8463-07EA8CD47939}" type="presParOf" srcId="{8EAC2041-9D79-424E-9404-DBE9755D6A78}" destId="{56C4D6F3-7358-4A63-9E98-4F6EF59A5102}" srcOrd="3" destOrd="0" presId="urn:microsoft.com/office/officeart/2008/layout/HalfCircleOrganizationChart"/>
    <dgm:cxn modelId="{6BC132B3-A927-439E-9C44-D122A5F684F4}" type="presParOf" srcId="{55490732-AC8E-488A-8FF1-714C63DB6AF4}" destId="{9FF10D60-D2B8-4A96-9E98-34F62449779F}" srcOrd="1" destOrd="0" presId="urn:microsoft.com/office/officeart/2008/layout/HalfCircleOrganizationChart"/>
    <dgm:cxn modelId="{7401E8BE-1E2F-4529-BAAE-59E3AF597BC3}" type="presParOf" srcId="{55490732-AC8E-488A-8FF1-714C63DB6AF4}" destId="{34CB941A-9014-49E1-B988-4AA93F405511}" srcOrd="2" destOrd="0" presId="urn:microsoft.com/office/officeart/2008/layout/HalfCircleOrganizationChart"/>
    <dgm:cxn modelId="{42ACE6E1-A98A-4D2E-931D-B273219E0409}" type="presParOf" srcId="{C881FF07-2C82-4EEA-BA22-01B154790938}" destId="{FF682A22-36A3-4DBE-A8D7-9AE6279E2D87}" srcOrd="2" destOrd="0" presId="urn:microsoft.com/office/officeart/2008/layout/HalfCircleOrganizationChart"/>
    <dgm:cxn modelId="{377D376E-D518-49B4-9D65-D6772943FD96}" type="presParOf" srcId="{C087D7F9-6A88-4029-BA38-9A113AC8B415}" destId="{CF84E7B1-59B1-4F22-A981-F2E6D93652C6}" srcOrd="14" destOrd="0" presId="urn:microsoft.com/office/officeart/2008/layout/HalfCircleOrganizationChart"/>
    <dgm:cxn modelId="{B78FD64C-234B-4C52-AC2E-9EE56B39E821}" type="presParOf" srcId="{C087D7F9-6A88-4029-BA38-9A113AC8B415}" destId="{A4776643-FD48-4B25-85E3-E6644F7E4974}" srcOrd="15" destOrd="0" presId="urn:microsoft.com/office/officeart/2008/layout/HalfCircleOrganizationChart"/>
    <dgm:cxn modelId="{06B1C07C-9360-41F0-973D-26085465DF1F}" type="presParOf" srcId="{A4776643-FD48-4B25-85E3-E6644F7E4974}" destId="{59C68AAC-447E-4FAF-AE17-9985B0AF7D37}" srcOrd="0" destOrd="0" presId="urn:microsoft.com/office/officeart/2008/layout/HalfCircleOrganizationChart"/>
    <dgm:cxn modelId="{A01D3233-00EC-468E-92E1-89DE2C4AACA0}" type="presParOf" srcId="{59C68AAC-447E-4FAF-AE17-9985B0AF7D37}" destId="{204639FC-EA94-4F53-89D3-3E0C249B3D44}" srcOrd="0" destOrd="0" presId="urn:microsoft.com/office/officeart/2008/layout/HalfCircleOrganizationChart"/>
    <dgm:cxn modelId="{1BB3639D-2C45-44E4-AB9A-822F1B32DE4E}" type="presParOf" srcId="{59C68AAC-447E-4FAF-AE17-9985B0AF7D37}" destId="{A81CA552-2E4F-472D-9AB1-55919F7947AA}" srcOrd="1" destOrd="0" presId="urn:microsoft.com/office/officeart/2008/layout/HalfCircleOrganizationChart"/>
    <dgm:cxn modelId="{DFEE1C76-BBE6-43D5-B9FD-6CB829933BB1}" type="presParOf" srcId="{59C68AAC-447E-4FAF-AE17-9985B0AF7D37}" destId="{8BC5AAA1-E0FC-401B-B4CE-033E8E557458}" srcOrd="2" destOrd="0" presId="urn:microsoft.com/office/officeart/2008/layout/HalfCircleOrganizationChart"/>
    <dgm:cxn modelId="{500A5E92-DC1B-4C7A-937D-1CE12EA23979}" type="presParOf" srcId="{59C68AAC-447E-4FAF-AE17-9985B0AF7D37}" destId="{21F6C1C9-4E2F-4ACC-A143-165B9929A35A}" srcOrd="3" destOrd="0" presId="urn:microsoft.com/office/officeart/2008/layout/HalfCircleOrganizationChart"/>
    <dgm:cxn modelId="{D15F52D5-C20A-4635-9785-B232A64D4C06}" type="presParOf" srcId="{A4776643-FD48-4B25-85E3-E6644F7E4974}" destId="{3F6F0AB5-B5E9-4B89-A751-937CCD226915}" srcOrd="1" destOrd="0" presId="urn:microsoft.com/office/officeart/2008/layout/HalfCircleOrganizationChart"/>
    <dgm:cxn modelId="{767B32CD-6960-4F9E-BA40-696389BEEA76}" type="presParOf" srcId="{3F6F0AB5-B5E9-4B89-A751-937CCD226915}" destId="{451EED91-E7C5-45FA-94F4-835141D2E544}" srcOrd="0" destOrd="0" presId="urn:microsoft.com/office/officeart/2008/layout/HalfCircleOrganizationChart"/>
    <dgm:cxn modelId="{27C0390D-EB28-470D-A8CB-4E4CC1DB8DB4}" type="presParOf" srcId="{3F6F0AB5-B5E9-4B89-A751-937CCD226915}" destId="{F96F26B0-6864-4D31-BC28-DFC39C8AE426}" srcOrd="1" destOrd="0" presId="urn:microsoft.com/office/officeart/2008/layout/HalfCircleOrganizationChart"/>
    <dgm:cxn modelId="{24D8A43F-C7F6-41F9-9C91-B3CB421B1482}" type="presParOf" srcId="{F96F26B0-6864-4D31-BC28-DFC39C8AE426}" destId="{E7DE8E65-2BB7-4496-9619-89DACA2AD0D4}" srcOrd="0" destOrd="0" presId="urn:microsoft.com/office/officeart/2008/layout/HalfCircleOrganizationChart"/>
    <dgm:cxn modelId="{ADA6BBEA-2E23-4139-BCCF-C1D107A4E8E9}" type="presParOf" srcId="{E7DE8E65-2BB7-4496-9619-89DACA2AD0D4}" destId="{D093DB6A-B1DF-44BF-93DF-F0EFCA9D1624}" srcOrd="0" destOrd="0" presId="urn:microsoft.com/office/officeart/2008/layout/HalfCircleOrganizationChart"/>
    <dgm:cxn modelId="{1E173509-3DF0-4F11-9680-EFDC8AA471C6}" type="presParOf" srcId="{E7DE8E65-2BB7-4496-9619-89DACA2AD0D4}" destId="{819A1DEB-F498-4038-8298-B0C5ED82F7EF}" srcOrd="1" destOrd="0" presId="urn:microsoft.com/office/officeart/2008/layout/HalfCircleOrganizationChart"/>
    <dgm:cxn modelId="{2FB20101-E16A-4E52-ADF7-66B2590C4DD8}" type="presParOf" srcId="{E7DE8E65-2BB7-4496-9619-89DACA2AD0D4}" destId="{E5D47D1B-FCC2-4C87-B1F8-54866EBA44A2}" srcOrd="2" destOrd="0" presId="urn:microsoft.com/office/officeart/2008/layout/HalfCircleOrganizationChart"/>
    <dgm:cxn modelId="{8326A7DE-C1ED-481B-8823-EAE54C65068C}" type="presParOf" srcId="{E7DE8E65-2BB7-4496-9619-89DACA2AD0D4}" destId="{E2F6FCFD-F048-4612-9F53-C18C8957BC9A}" srcOrd="3" destOrd="0" presId="urn:microsoft.com/office/officeart/2008/layout/HalfCircleOrganizationChart"/>
    <dgm:cxn modelId="{0CFAC3AA-D0EE-42FE-A7CD-D71DAD776B3F}" type="presParOf" srcId="{F96F26B0-6864-4D31-BC28-DFC39C8AE426}" destId="{B4CC23D7-3DEF-4804-940B-CBF6D81B7E2F}" srcOrd="1" destOrd="0" presId="urn:microsoft.com/office/officeart/2008/layout/HalfCircleOrganizationChart"/>
    <dgm:cxn modelId="{4DEAF5CF-C890-45CD-B66F-E8685B0263EC}" type="presParOf" srcId="{F96F26B0-6864-4D31-BC28-DFC39C8AE426}" destId="{3CCC5E3A-FF72-4257-A405-73239195FB82}" srcOrd="2" destOrd="0" presId="urn:microsoft.com/office/officeart/2008/layout/HalfCircleOrganizationChart"/>
    <dgm:cxn modelId="{C21A7F0D-A689-47C6-AD04-F72CBF9C488A}" type="presParOf" srcId="{A4776643-FD48-4B25-85E3-E6644F7E4974}" destId="{39A26D5B-D12D-463E-AD4B-63679136C728}" srcOrd="2" destOrd="0" presId="urn:microsoft.com/office/officeart/2008/layout/HalfCircleOrganizationChart"/>
    <dgm:cxn modelId="{2ECAFE4A-44E5-48A2-AC98-EBBC3069EB4E}" type="presParOf" srcId="{67D70443-B925-4E77-A01A-011F19491064}" destId="{132233DB-2BC7-4328-AB3F-295C1E3399A4}" srcOrd="2" destOrd="0" presId="urn:microsoft.com/office/officeart/2008/layout/HalfCircle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5317A65-8390-4E3C-8A24-9C1005BCEABA}" type="doc">
      <dgm:prSet loTypeId="urn:microsoft.com/office/officeart/2005/8/layout/hierarchy1" loCatId="hierarchy" qsTypeId="urn:microsoft.com/office/officeart/2005/8/quickstyle/3d4" qsCatId="3D" csTypeId="urn:microsoft.com/office/officeart/2005/8/colors/accent1_2" csCatId="accent1" phldr="1"/>
      <dgm:spPr/>
      <dgm:t>
        <a:bodyPr/>
        <a:lstStyle/>
        <a:p>
          <a:endParaRPr lang="en-US"/>
        </a:p>
      </dgm:t>
    </dgm:pt>
    <dgm:pt modelId="{01B965F8-E325-43B3-80B3-B9D1E0388BA4}">
      <dgm:prSet custT="1"/>
      <dgm:spPr/>
      <dgm:t>
        <a:bodyPr/>
        <a:lstStyle/>
        <a:p>
          <a:r>
            <a:rPr lang="en-US" sz="1400" dirty="0"/>
            <a:t>Cloud Services</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D456CB0D-7FD2-4EF8-BAE5-7BB68CBD569C}">
      <dgm:prSet custT="1"/>
      <dgm:spPr/>
      <dgm:t>
        <a:bodyPr/>
        <a:lstStyle/>
        <a:p>
          <a:r>
            <a:rPr lang="en-US" sz="1200" dirty="0"/>
            <a:t>One Drive For Business</a:t>
          </a:r>
        </a:p>
      </dgm:t>
    </dgm:pt>
    <dgm:pt modelId="{2CA6D229-346F-4A50-9D72-6871FD9014D2}" type="parTrans" cxnId="{DCC756BF-8846-411D-A43A-9DCD497855F5}">
      <dgm:prSet/>
      <dgm:spPr/>
      <dgm:t>
        <a:bodyPr/>
        <a:lstStyle/>
        <a:p>
          <a:endParaRPr lang="en-US" sz="1200"/>
        </a:p>
      </dgm:t>
    </dgm:pt>
    <dgm:pt modelId="{89661896-A979-48DD-8B17-88222238DBD0}" type="sibTrans" cxnId="{DCC756BF-8846-411D-A43A-9DCD497855F5}">
      <dgm:prSet/>
      <dgm:spPr/>
      <dgm:t>
        <a:bodyPr/>
        <a:lstStyle/>
        <a:p>
          <a:endParaRPr lang="en-US"/>
        </a:p>
      </dgm:t>
    </dgm:pt>
    <dgm:pt modelId="{51420CC0-A234-4D85-ABB1-060A419CF77D}">
      <dgm:prSet custT="1"/>
      <dgm:spPr/>
      <dgm:t>
        <a:bodyPr/>
        <a:lstStyle/>
        <a:p>
          <a:r>
            <a:rPr lang="en-US" sz="1200" dirty="0"/>
            <a:t>Azure</a:t>
          </a:r>
        </a:p>
      </dgm:t>
    </dgm:pt>
    <dgm:pt modelId="{5E063286-4578-470E-92BC-F7DB7D82B39F}" type="parTrans" cxnId="{88BCD384-53DE-47A8-BA4D-AA79859B71D2}">
      <dgm:prSet/>
      <dgm:spPr/>
      <dgm:t>
        <a:bodyPr/>
        <a:lstStyle/>
        <a:p>
          <a:endParaRPr lang="en-GB" sz="1200"/>
        </a:p>
      </dgm:t>
    </dgm:pt>
    <dgm:pt modelId="{C6FDF64D-6D55-409B-AD4D-2F2187FCE226}" type="sibTrans" cxnId="{88BCD384-53DE-47A8-BA4D-AA79859B71D2}">
      <dgm:prSet/>
      <dgm:spPr/>
      <dgm:t>
        <a:bodyPr/>
        <a:lstStyle/>
        <a:p>
          <a:endParaRPr lang="en-GB"/>
        </a:p>
      </dgm:t>
    </dgm:pt>
    <dgm:pt modelId="{085344CC-0D43-4453-B113-1720D969EAD0}">
      <dgm:prSet custT="1"/>
      <dgm:spPr/>
      <dgm:t>
        <a:bodyPr/>
        <a:lstStyle/>
        <a:p>
          <a:r>
            <a:rPr lang="en-US" sz="1200" dirty="0"/>
            <a:t>Dynamics 365</a:t>
          </a:r>
        </a:p>
      </dgm:t>
    </dgm:pt>
    <dgm:pt modelId="{A2013FA1-E6B4-4655-8F73-F7E913D1D907}" type="parTrans" cxnId="{191A31AF-9511-47C3-ACB4-2C662485484E}">
      <dgm:prSet/>
      <dgm:spPr/>
      <dgm:t>
        <a:bodyPr/>
        <a:lstStyle/>
        <a:p>
          <a:endParaRPr lang="en-GB" sz="1200"/>
        </a:p>
      </dgm:t>
    </dgm:pt>
    <dgm:pt modelId="{C1C1ED73-74DA-4DFE-95C2-45943DD65FFB}" type="sibTrans" cxnId="{191A31AF-9511-47C3-ACB4-2C662485484E}">
      <dgm:prSet/>
      <dgm:spPr/>
      <dgm:t>
        <a:bodyPr/>
        <a:lstStyle/>
        <a:p>
          <a:endParaRPr lang="en-GB"/>
        </a:p>
      </dgm:t>
    </dgm:pt>
    <dgm:pt modelId="{FE043881-56FB-4984-8F8F-56FF55C821C3}">
      <dgm:prSet custT="1"/>
      <dgm:spPr/>
      <dgm:t>
        <a:bodyPr/>
        <a:lstStyle/>
        <a:p>
          <a:r>
            <a:rPr lang="en-US" sz="1200" dirty="0"/>
            <a:t>Power Platform</a:t>
          </a:r>
        </a:p>
      </dgm:t>
    </dgm:pt>
    <dgm:pt modelId="{A877FE5B-BEB8-40E3-BAF0-F8692761A8A0}" type="parTrans" cxnId="{2F696572-850B-4EFD-9C63-1CC339D0F647}">
      <dgm:prSet/>
      <dgm:spPr/>
      <dgm:t>
        <a:bodyPr/>
        <a:lstStyle/>
        <a:p>
          <a:endParaRPr lang="en-GB" sz="1200"/>
        </a:p>
      </dgm:t>
    </dgm:pt>
    <dgm:pt modelId="{2FA20054-9499-42AC-B3CC-EDCFB7AD58BF}" type="sibTrans" cxnId="{2F696572-850B-4EFD-9C63-1CC339D0F647}">
      <dgm:prSet/>
      <dgm:spPr/>
      <dgm:t>
        <a:bodyPr/>
        <a:lstStyle/>
        <a:p>
          <a:endParaRPr lang="en-GB"/>
        </a:p>
      </dgm:t>
    </dgm:pt>
    <dgm:pt modelId="{5AD51F2B-95E8-491D-9842-8CA8B5850044}">
      <dgm:prSet custT="1"/>
      <dgm:spPr/>
      <dgm:t>
        <a:bodyPr/>
        <a:lstStyle/>
        <a:p>
          <a:r>
            <a:rPr lang="en-US" sz="1200" dirty="0"/>
            <a:t>Office 365</a:t>
          </a:r>
        </a:p>
      </dgm:t>
    </dgm:pt>
    <dgm:pt modelId="{A3BC4FD6-5644-467E-8150-CE0988569F1F}" type="parTrans" cxnId="{048B28A2-693F-4490-93B4-38D7ECDBAB09}">
      <dgm:prSet/>
      <dgm:spPr/>
      <dgm:t>
        <a:bodyPr/>
        <a:lstStyle/>
        <a:p>
          <a:endParaRPr lang="en-GB" sz="1200"/>
        </a:p>
      </dgm:t>
    </dgm:pt>
    <dgm:pt modelId="{05D4AB57-8723-47E5-AD3C-E5ACFCAE8ED1}" type="sibTrans" cxnId="{048B28A2-693F-4490-93B4-38D7ECDBAB09}">
      <dgm:prSet/>
      <dgm:spPr/>
      <dgm:t>
        <a:bodyPr/>
        <a:lstStyle/>
        <a:p>
          <a:endParaRPr lang="en-GB"/>
        </a:p>
      </dgm:t>
    </dgm:pt>
    <dgm:pt modelId="{B1244530-585C-45F5-BB86-A796F9B57708}">
      <dgm:prSet custT="1"/>
      <dgm:spPr/>
      <dgm:t>
        <a:bodyPr/>
        <a:lstStyle/>
        <a:p>
          <a:r>
            <a:rPr lang="en-US" sz="1200" dirty="0"/>
            <a:t>SharePoint</a:t>
          </a:r>
        </a:p>
      </dgm:t>
    </dgm:pt>
    <dgm:pt modelId="{81C2BB0D-3EE0-4B30-AF43-66A9CD4A391F}" type="parTrans" cxnId="{1A6A38CD-BFF1-4DBD-A526-A62727BB07E2}">
      <dgm:prSet/>
      <dgm:spPr/>
      <dgm:t>
        <a:bodyPr/>
        <a:lstStyle/>
        <a:p>
          <a:endParaRPr lang="en-GB" sz="1200"/>
        </a:p>
      </dgm:t>
    </dgm:pt>
    <dgm:pt modelId="{6ADBF9C0-05B3-4051-9D55-8A9C20B10ACB}" type="sibTrans" cxnId="{1A6A38CD-BFF1-4DBD-A526-A62727BB07E2}">
      <dgm:prSet/>
      <dgm:spPr/>
      <dgm:t>
        <a:bodyPr/>
        <a:lstStyle/>
        <a:p>
          <a:endParaRPr lang="en-GB"/>
        </a:p>
      </dgm:t>
    </dgm:pt>
    <dgm:pt modelId="{C9B1B220-52EA-4FBC-A366-DE80A472D69E}">
      <dgm:prSet custT="1"/>
      <dgm:spPr/>
      <dgm:t>
        <a:bodyPr/>
        <a:lstStyle/>
        <a:p>
          <a:r>
            <a:rPr lang="en-US" sz="1200" dirty="0"/>
            <a:t>Amazon Web Service</a:t>
          </a:r>
        </a:p>
      </dgm:t>
    </dgm:pt>
    <dgm:pt modelId="{97E09D9A-9953-4CF3-8A89-FEF865C9E0EB}" type="parTrans" cxnId="{3A17BD19-4CAD-4911-A608-D21A8AC8D386}">
      <dgm:prSet/>
      <dgm:spPr/>
      <dgm:t>
        <a:bodyPr/>
        <a:lstStyle/>
        <a:p>
          <a:endParaRPr lang="en-GB" sz="1200"/>
        </a:p>
      </dgm:t>
    </dgm:pt>
    <dgm:pt modelId="{BECF0498-B01F-4CFD-B567-043CCE95438C}" type="sibTrans" cxnId="{3A17BD19-4CAD-4911-A608-D21A8AC8D386}">
      <dgm:prSet/>
      <dgm:spPr/>
      <dgm:t>
        <a:bodyPr/>
        <a:lstStyle/>
        <a:p>
          <a:endParaRPr lang="en-GB"/>
        </a:p>
      </dgm:t>
    </dgm:pt>
    <dgm:pt modelId="{B87B9468-290A-4952-AB41-875E2033114F}">
      <dgm:prSet custT="1"/>
      <dgm:spPr/>
      <dgm:t>
        <a:bodyPr/>
        <a:lstStyle/>
        <a:p>
          <a:r>
            <a:rPr lang="en-US" sz="1200" dirty="0"/>
            <a:t>Reporting</a:t>
          </a:r>
        </a:p>
      </dgm:t>
    </dgm:pt>
    <dgm:pt modelId="{E795447C-3B41-4894-BBCA-92D10E92D536}" type="parTrans" cxnId="{E762CE94-7325-4254-89F1-EAC82877DDEB}">
      <dgm:prSet/>
      <dgm:spPr/>
      <dgm:t>
        <a:bodyPr/>
        <a:lstStyle/>
        <a:p>
          <a:endParaRPr lang="en-GB" sz="1200"/>
        </a:p>
      </dgm:t>
    </dgm:pt>
    <dgm:pt modelId="{FA2D1779-3C2E-437E-93C9-000FAF5E51BC}" type="sibTrans" cxnId="{E762CE94-7325-4254-89F1-EAC82877DDEB}">
      <dgm:prSet/>
      <dgm:spPr/>
      <dgm:t>
        <a:bodyPr/>
        <a:lstStyle/>
        <a:p>
          <a:endParaRPr lang="en-GB"/>
        </a:p>
      </dgm:t>
    </dgm:pt>
    <dgm:pt modelId="{2E861C21-9D40-4E29-B5D1-C2A0C291D3D5}">
      <dgm:prSet custT="1"/>
      <dgm:spPr/>
      <dgm:t>
        <a:bodyPr/>
        <a:lstStyle/>
        <a:p>
          <a:r>
            <a:rPr lang="en-US" sz="1200" dirty="0"/>
            <a:t>Staff Desktop and Documents </a:t>
          </a:r>
        </a:p>
      </dgm:t>
    </dgm:pt>
    <dgm:pt modelId="{C7F11902-CD89-435A-89B5-D1BC62461ED0}" type="parTrans" cxnId="{8EB2C929-E2F3-45B7-80D5-D629D5776536}">
      <dgm:prSet/>
      <dgm:spPr/>
      <dgm:t>
        <a:bodyPr/>
        <a:lstStyle/>
        <a:p>
          <a:endParaRPr lang="en-GB" sz="1200"/>
        </a:p>
      </dgm:t>
    </dgm:pt>
    <dgm:pt modelId="{5FA4A502-A040-4921-9B69-2F2F665933EA}" type="sibTrans" cxnId="{8EB2C929-E2F3-45B7-80D5-D629D5776536}">
      <dgm:prSet/>
      <dgm:spPr/>
      <dgm:t>
        <a:bodyPr/>
        <a:lstStyle/>
        <a:p>
          <a:endParaRPr lang="en-GB"/>
        </a:p>
      </dgm:t>
    </dgm:pt>
    <dgm:pt modelId="{A8508B58-5C7B-42CE-90DC-3466C79DB0C1}">
      <dgm:prSet custT="1"/>
      <dgm:spPr/>
      <dgm:t>
        <a:bodyPr/>
        <a:lstStyle/>
        <a:p>
          <a:r>
            <a:rPr lang="en-US" sz="1200" dirty="0"/>
            <a:t>Share Drives </a:t>
          </a:r>
        </a:p>
      </dgm:t>
    </dgm:pt>
    <dgm:pt modelId="{1FC49C96-2C0A-438D-8201-774DB3FAB183}" type="parTrans" cxnId="{3BEAF5F9-A3B3-47B5-BF0D-CABE536DA132}">
      <dgm:prSet/>
      <dgm:spPr/>
      <dgm:t>
        <a:bodyPr/>
        <a:lstStyle/>
        <a:p>
          <a:endParaRPr lang="en-GB" sz="1200"/>
        </a:p>
      </dgm:t>
    </dgm:pt>
    <dgm:pt modelId="{BDE08457-2EAF-4E92-9A9A-0D9C378D507A}" type="sibTrans" cxnId="{3BEAF5F9-A3B3-47B5-BF0D-CABE536DA132}">
      <dgm:prSet/>
      <dgm:spPr/>
      <dgm:t>
        <a:bodyPr/>
        <a:lstStyle/>
        <a:p>
          <a:endParaRPr lang="en-GB"/>
        </a:p>
      </dgm:t>
    </dgm:pt>
    <dgm:pt modelId="{0D3B648F-1479-4FE3-B073-DEAA325609E7}">
      <dgm:prSet custT="1"/>
      <dgm:spPr/>
      <dgm:t>
        <a:bodyPr/>
        <a:lstStyle/>
        <a:p>
          <a:r>
            <a:rPr lang="en-US" sz="1200" dirty="0"/>
            <a:t>Azure AD</a:t>
          </a:r>
        </a:p>
      </dgm:t>
    </dgm:pt>
    <dgm:pt modelId="{99CF26C6-86F4-4C1B-9EC4-E0D7D3F08EAB}" type="parTrans" cxnId="{2466FDC3-A5AA-4551-BA2F-2BEECB3217FC}">
      <dgm:prSet/>
      <dgm:spPr/>
      <dgm:t>
        <a:bodyPr/>
        <a:lstStyle/>
        <a:p>
          <a:endParaRPr lang="en-GB" sz="1200"/>
        </a:p>
      </dgm:t>
    </dgm:pt>
    <dgm:pt modelId="{7530D9F4-E0C4-491E-B7EE-F0F43B74BB8F}" type="sibTrans" cxnId="{2466FDC3-A5AA-4551-BA2F-2BEECB3217FC}">
      <dgm:prSet/>
      <dgm:spPr/>
      <dgm:t>
        <a:bodyPr/>
        <a:lstStyle/>
        <a:p>
          <a:endParaRPr lang="en-GB"/>
        </a:p>
      </dgm:t>
    </dgm:pt>
    <dgm:pt modelId="{676F4E74-1474-4220-BBC1-E517BE791D5B}">
      <dgm:prSet custT="1"/>
      <dgm:spPr/>
      <dgm:t>
        <a:bodyPr/>
        <a:lstStyle/>
        <a:p>
          <a:r>
            <a:rPr lang="en-US" sz="1200" dirty="0"/>
            <a:t>Power Bi Reports</a:t>
          </a:r>
        </a:p>
      </dgm:t>
    </dgm:pt>
    <dgm:pt modelId="{1EC33FCE-0846-47A4-8D3E-CEDAB5FB1463}" type="parTrans" cxnId="{D3FD6A61-4982-4726-8F74-0EA6C0233282}">
      <dgm:prSet/>
      <dgm:spPr/>
      <dgm:t>
        <a:bodyPr/>
        <a:lstStyle/>
        <a:p>
          <a:endParaRPr lang="en-GB" sz="1200"/>
        </a:p>
      </dgm:t>
    </dgm:pt>
    <dgm:pt modelId="{6C21E266-F727-4176-AFB2-99ADC6BB7627}" type="sibTrans" cxnId="{D3FD6A61-4982-4726-8F74-0EA6C0233282}">
      <dgm:prSet/>
      <dgm:spPr/>
      <dgm:t>
        <a:bodyPr/>
        <a:lstStyle/>
        <a:p>
          <a:endParaRPr lang="en-GB"/>
        </a:p>
      </dgm:t>
    </dgm:pt>
    <dgm:pt modelId="{FE8F58CE-FA1A-4532-9547-064983F5CB8B}">
      <dgm:prSet custT="1"/>
      <dgm:spPr/>
      <dgm:t>
        <a:bodyPr/>
        <a:lstStyle/>
        <a:p>
          <a:r>
            <a:rPr lang="en-US" sz="1200" dirty="0"/>
            <a:t>Power Apps </a:t>
          </a:r>
        </a:p>
      </dgm:t>
    </dgm:pt>
    <dgm:pt modelId="{28C1D39B-8EFC-4E68-B263-DCCE0DE9C9A2}" type="parTrans" cxnId="{51782CE7-047E-4A51-9993-D40C714D4E54}">
      <dgm:prSet/>
      <dgm:spPr/>
      <dgm:t>
        <a:bodyPr/>
        <a:lstStyle/>
        <a:p>
          <a:endParaRPr lang="en-GB" sz="1200"/>
        </a:p>
      </dgm:t>
    </dgm:pt>
    <dgm:pt modelId="{C230929A-FDA0-4DC1-928B-1A9445DB3079}" type="sibTrans" cxnId="{51782CE7-047E-4A51-9993-D40C714D4E54}">
      <dgm:prSet/>
      <dgm:spPr/>
      <dgm:t>
        <a:bodyPr/>
        <a:lstStyle/>
        <a:p>
          <a:endParaRPr lang="en-GB"/>
        </a:p>
      </dgm:t>
    </dgm:pt>
    <dgm:pt modelId="{A77F1E72-F42C-4DDB-9757-48F34A2598DA}">
      <dgm:prSet custT="1"/>
      <dgm:spPr/>
      <dgm:t>
        <a:bodyPr/>
        <a:lstStyle/>
        <a:p>
          <a:r>
            <a:rPr lang="en-US" sz="1200" dirty="0"/>
            <a:t>IT Ticketing System</a:t>
          </a:r>
        </a:p>
      </dgm:t>
    </dgm:pt>
    <dgm:pt modelId="{8FF82BCF-6F7A-405C-BDAB-0DB5DBCE529A}" type="parTrans" cxnId="{7507DA37-60BB-4F7E-83E4-737697FA7F37}">
      <dgm:prSet/>
      <dgm:spPr/>
      <dgm:t>
        <a:bodyPr/>
        <a:lstStyle/>
        <a:p>
          <a:endParaRPr lang="en-GB" sz="1200"/>
        </a:p>
      </dgm:t>
    </dgm:pt>
    <dgm:pt modelId="{E4CA4191-F3B2-42B8-9BBC-8B5BB0D94E68}" type="sibTrans" cxnId="{7507DA37-60BB-4F7E-83E4-737697FA7F37}">
      <dgm:prSet/>
      <dgm:spPr/>
      <dgm:t>
        <a:bodyPr/>
        <a:lstStyle/>
        <a:p>
          <a:endParaRPr lang="en-GB"/>
        </a:p>
      </dgm:t>
    </dgm:pt>
    <dgm:pt modelId="{E57A2EF4-10B9-4174-86DD-F56009D19B6B}">
      <dgm:prSet custT="1"/>
      <dgm:spPr/>
      <dgm:t>
        <a:bodyPr/>
        <a:lstStyle/>
        <a:p>
          <a:r>
            <a:rPr lang="en-US" sz="1200" dirty="0"/>
            <a:t>Azure Dev Ops</a:t>
          </a:r>
        </a:p>
      </dgm:t>
    </dgm:pt>
    <dgm:pt modelId="{5FF0CF93-CE99-4AA5-A5CC-7C2E89FC563A}" type="parTrans" cxnId="{F488293A-DD0F-470C-A088-798494EB1746}">
      <dgm:prSet/>
      <dgm:spPr/>
      <dgm:t>
        <a:bodyPr/>
        <a:lstStyle/>
        <a:p>
          <a:endParaRPr lang="en-GB" sz="1200"/>
        </a:p>
      </dgm:t>
    </dgm:pt>
    <dgm:pt modelId="{7A236D1E-3AD4-408F-8A49-5B5CD7AA94E2}" type="sibTrans" cxnId="{F488293A-DD0F-470C-A088-798494EB1746}">
      <dgm:prSet/>
      <dgm:spPr/>
      <dgm:t>
        <a:bodyPr/>
        <a:lstStyle/>
        <a:p>
          <a:endParaRPr lang="en-GB"/>
        </a:p>
      </dgm:t>
    </dgm:pt>
    <dgm:pt modelId="{B3045AC8-D40B-4BB1-9DAA-C376F821D14E}">
      <dgm:prSet custT="1"/>
      <dgm:spPr/>
      <dgm:t>
        <a:bodyPr/>
        <a:lstStyle/>
        <a:p>
          <a:r>
            <a:rPr lang="en-US" sz="1200" dirty="0"/>
            <a:t>MS Office</a:t>
          </a:r>
        </a:p>
      </dgm:t>
    </dgm:pt>
    <dgm:pt modelId="{C1DBC56C-5A7A-4F12-BF6B-E591F5696952}" type="parTrans" cxnId="{34B68EDF-BAA7-4E1C-B705-9D0EC962FFEB}">
      <dgm:prSet/>
      <dgm:spPr/>
      <dgm:t>
        <a:bodyPr/>
        <a:lstStyle/>
        <a:p>
          <a:endParaRPr lang="en-GB" sz="1200"/>
        </a:p>
      </dgm:t>
    </dgm:pt>
    <dgm:pt modelId="{F03C64A5-5B5C-4981-BF91-330CA34E17F4}" type="sibTrans" cxnId="{34B68EDF-BAA7-4E1C-B705-9D0EC962FFEB}">
      <dgm:prSet/>
      <dgm:spPr/>
      <dgm:t>
        <a:bodyPr/>
        <a:lstStyle/>
        <a:p>
          <a:endParaRPr lang="en-GB"/>
        </a:p>
      </dgm:t>
    </dgm:pt>
    <dgm:pt modelId="{D19812D2-DC7D-45C3-A9B6-D5409A4E84D1}">
      <dgm:prSet custT="1"/>
      <dgm:spPr/>
      <dgm:t>
        <a:bodyPr/>
        <a:lstStyle/>
        <a:p>
          <a:r>
            <a:rPr lang="en-US" sz="1200" dirty="0"/>
            <a:t>Mail Server</a:t>
          </a:r>
        </a:p>
      </dgm:t>
    </dgm:pt>
    <dgm:pt modelId="{BBC3857C-BE14-4485-AE4D-61F28704552B}" type="parTrans" cxnId="{219815E6-F03C-411A-BCFF-AF611410D262}">
      <dgm:prSet/>
      <dgm:spPr/>
      <dgm:t>
        <a:bodyPr/>
        <a:lstStyle/>
        <a:p>
          <a:endParaRPr lang="en-GB" sz="1200"/>
        </a:p>
      </dgm:t>
    </dgm:pt>
    <dgm:pt modelId="{503372A2-5696-4B59-A117-055CD0279687}" type="sibTrans" cxnId="{219815E6-F03C-411A-BCFF-AF611410D262}">
      <dgm:prSet/>
      <dgm:spPr/>
      <dgm:t>
        <a:bodyPr/>
        <a:lstStyle/>
        <a:p>
          <a:endParaRPr lang="en-GB"/>
        </a:p>
      </dgm:t>
    </dgm:pt>
    <dgm:pt modelId="{0275A5F2-A061-4196-9CB4-1FC29FBBA4BA}">
      <dgm:prSet custT="1"/>
      <dgm:spPr/>
      <dgm:t>
        <a:bodyPr/>
        <a:lstStyle/>
        <a:p>
          <a:r>
            <a:rPr lang="en-US" sz="1200" dirty="0"/>
            <a:t>MS Teams</a:t>
          </a:r>
        </a:p>
      </dgm:t>
    </dgm:pt>
    <dgm:pt modelId="{E70C748F-68EB-4A4C-900C-879B29B5A942}" type="parTrans" cxnId="{8CAECF29-0973-487F-9BD6-47FE85A20042}">
      <dgm:prSet/>
      <dgm:spPr/>
      <dgm:t>
        <a:bodyPr/>
        <a:lstStyle/>
        <a:p>
          <a:endParaRPr lang="en-GB" sz="1200"/>
        </a:p>
      </dgm:t>
    </dgm:pt>
    <dgm:pt modelId="{2EF067B9-E3EC-42EA-9259-9D6BBF999372}" type="sibTrans" cxnId="{8CAECF29-0973-487F-9BD6-47FE85A20042}">
      <dgm:prSet/>
      <dgm:spPr/>
      <dgm:t>
        <a:bodyPr/>
        <a:lstStyle/>
        <a:p>
          <a:endParaRPr lang="en-GB"/>
        </a:p>
      </dgm:t>
    </dgm:pt>
    <dgm:pt modelId="{B8AC61B9-D9B8-44D8-B6D8-06F616E9D752}">
      <dgm:prSet custT="1"/>
      <dgm:spPr/>
      <dgm:t>
        <a:bodyPr/>
        <a:lstStyle/>
        <a:p>
          <a:r>
            <a:rPr lang="en-US" sz="1200" dirty="0"/>
            <a:t>Crystal Reports</a:t>
          </a:r>
        </a:p>
      </dgm:t>
    </dgm:pt>
    <dgm:pt modelId="{958ABE76-BB0B-4261-AAD5-7AFCD702F6F3}" type="parTrans" cxnId="{346E02AC-E1B5-4DE9-9AA8-C3BCB3C80A31}">
      <dgm:prSet/>
      <dgm:spPr/>
      <dgm:t>
        <a:bodyPr/>
        <a:lstStyle/>
        <a:p>
          <a:endParaRPr lang="en-GB" sz="1200"/>
        </a:p>
      </dgm:t>
    </dgm:pt>
    <dgm:pt modelId="{89AF6FB7-CAA4-4454-82DE-ADDE89832E55}" type="sibTrans" cxnId="{346E02AC-E1B5-4DE9-9AA8-C3BCB3C80A31}">
      <dgm:prSet/>
      <dgm:spPr/>
      <dgm:t>
        <a:bodyPr/>
        <a:lstStyle/>
        <a:p>
          <a:endParaRPr lang="en-GB"/>
        </a:p>
      </dgm:t>
    </dgm:pt>
    <dgm:pt modelId="{79909591-3E0B-4918-96AC-3790EE622B9C}">
      <dgm:prSet custT="1"/>
      <dgm:spPr/>
      <dgm:t>
        <a:bodyPr/>
        <a:lstStyle/>
        <a:p>
          <a:r>
            <a:rPr lang="en-US" sz="1200" dirty="0"/>
            <a:t>Power Bi Reports</a:t>
          </a:r>
        </a:p>
      </dgm:t>
    </dgm:pt>
    <dgm:pt modelId="{589D13C5-E80B-4150-AC36-D919017B6C53}" type="parTrans" cxnId="{DC0427F6-65D4-4E82-B498-923443C333BC}">
      <dgm:prSet/>
      <dgm:spPr/>
      <dgm:t>
        <a:bodyPr/>
        <a:lstStyle/>
        <a:p>
          <a:endParaRPr lang="en-GB" sz="1200"/>
        </a:p>
      </dgm:t>
    </dgm:pt>
    <dgm:pt modelId="{5C0535DE-D122-4E09-ACB1-82D274DE3882}" type="sibTrans" cxnId="{DC0427F6-65D4-4E82-B498-923443C333BC}">
      <dgm:prSet/>
      <dgm:spPr/>
      <dgm:t>
        <a:bodyPr/>
        <a:lstStyle/>
        <a:p>
          <a:endParaRPr lang="en-GB"/>
        </a:p>
      </dgm:t>
    </dgm:pt>
    <dgm:pt modelId="{7DA5A598-DF79-4BC4-B3DC-90D2A2239387}">
      <dgm:prSet custT="1"/>
      <dgm:spPr/>
      <dgm:t>
        <a:bodyPr/>
        <a:lstStyle/>
        <a:p>
          <a:r>
            <a:rPr lang="en-US" sz="1200" dirty="0"/>
            <a:t>Single Sign on</a:t>
          </a:r>
        </a:p>
      </dgm:t>
    </dgm:pt>
    <dgm:pt modelId="{CD14FBF8-40E3-4CB0-B4AB-B7C7B2021898}" type="parTrans" cxnId="{126F3206-0C2F-4DC0-993A-AD81D342DD3E}">
      <dgm:prSet/>
      <dgm:spPr/>
      <dgm:t>
        <a:bodyPr/>
        <a:lstStyle/>
        <a:p>
          <a:endParaRPr lang="en-GB" sz="1200"/>
        </a:p>
      </dgm:t>
    </dgm:pt>
    <dgm:pt modelId="{A53D21EC-20B2-419E-B137-0781AEE73CEF}" type="sibTrans" cxnId="{126F3206-0C2F-4DC0-993A-AD81D342DD3E}">
      <dgm:prSet/>
      <dgm:spPr/>
      <dgm:t>
        <a:bodyPr/>
        <a:lstStyle/>
        <a:p>
          <a:endParaRPr lang="en-GB"/>
        </a:p>
      </dgm:t>
    </dgm:pt>
    <dgm:pt modelId="{A2BB3D85-739E-430D-ABBE-AC79FE08DDE4}" type="pres">
      <dgm:prSet presAssocID="{05317A65-8390-4E3C-8A24-9C1005BCEABA}" presName="hierChild1" presStyleCnt="0">
        <dgm:presLayoutVars>
          <dgm:chPref val="1"/>
          <dgm:dir/>
          <dgm:animOne val="branch"/>
          <dgm:animLvl val="lvl"/>
          <dgm:resizeHandles/>
        </dgm:presLayoutVars>
      </dgm:prSet>
      <dgm:spPr/>
    </dgm:pt>
    <dgm:pt modelId="{811F03C9-5699-44FB-9596-D151F30CF205}" type="pres">
      <dgm:prSet presAssocID="{01B965F8-E325-43B3-80B3-B9D1E0388BA4}" presName="hierRoot1" presStyleCnt="0"/>
      <dgm:spPr/>
    </dgm:pt>
    <dgm:pt modelId="{88E27EE0-3B76-4F6D-AC39-29AFDEB6B63B}" type="pres">
      <dgm:prSet presAssocID="{01B965F8-E325-43B3-80B3-B9D1E0388BA4}" presName="composite" presStyleCnt="0"/>
      <dgm:spPr/>
    </dgm:pt>
    <dgm:pt modelId="{E0F986B8-463E-406F-AFD2-7DF1D8CC1E7F}" type="pres">
      <dgm:prSet presAssocID="{01B965F8-E325-43B3-80B3-B9D1E0388BA4}" presName="background" presStyleLbl="node0" presStyleIdx="0" presStyleCnt="1"/>
      <dgm:spPr/>
    </dgm:pt>
    <dgm:pt modelId="{3CD036D3-55AF-446F-93FE-0EC5CE366C43}" type="pres">
      <dgm:prSet presAssocID="{01B965F8-E325-43B3-80B3-B9D1E0388BA4}" presName="text" presStyleLbl="fgAcc0" presStyleIdx="0" presStyleCnt="1" custScaleX="340521" custScaleY="150640">
        <dgm:presLayoutVars>
          <dgm:chPref val="3"/>
        </dgm:presLayoutVars>
      </dgm:prSet>
      <dgm:spPr/>
    </dgm:pt>
    <dgm:pt modelId="{08DEC32B-9DCD-4332-BAEE-F49902FB2FBD}" type="pres">
      <dgm:prSet presAssocID="{01B965F8-E325-43B3-80B3-B9D1E0388BA4}" presName="hierChild2" presStyleCnt="0"/>
      <dgm:spPr/>
    </dgm:pt>
    <dgm:pt modelId="{B7EB8F18-ACB0-4EA2-AF11-250E0A51C37E}" type="pres">
      <dgm:prSet presAssocID="{2CA6D229-346F-4A50-9D72-6871FD9014D2}" presName="Name10" presStyleLbl="parChTrans1D2" presStyleIdx="0" presStyleCnt="8"/>
      <dgm:spPr/>
    </dgm:pt>
    <dgm:pt modelId="{3584D7C7-9A9B-41A2-AC39-F0B709F2FE37}" type="pres">
      <dgm:prSet presAssocID="{D456CB0D-7FD2-4EF8-BAE5-7BB68CBD569C}" presName="hierRoot2" presStyleCnt="0"/>
      <dgm:spPr/>
    </dgm:pt>
    <dgm:pt modelId="{1FB2D2C6-2AEC-4730-8C2E-4BFB7671A484}" type="pres">
      <dgm:prSet presAssocID="{D456CB0D-7FD2-4EF8-BAE5-7BB68CBD569C}" presName="composite2" presStyleCnt="0"/>
      <dgm:spPr/>
    </dgm:pt>
    <dgm:pt modelId="{4D7EA475-0247-4DA0-95F1-146D82411AE3}" type="pres">
      <dgm:prSet presAssocID="{D456CB0D-7FD2-4EF8-BAE5-7BB68CBD569C}" presName="background2" presStyleLbl="node2" presStyleIdx="0" presStyleCnt="8"/>
      <dgm:spPr/>
    </dgm:pt>
    <dgm:pt modelId="{AA82E524-DBF1-4521-B036-7F8CC2519EE2}" type="pres">
      <dgm:prSet presAssocID="{D456CB0D-7FD2-4EF8-BAE5-7BB68CBD569C}" presName="text2" presStyleLbl="fgAcc2" presStyleIdx="0" presStyleCnt="8" custScaleX="152881">
        <dgm:presLayoutVars>
          <dgm:chPref val="3"/>
        </dgm:presLayoutVars>
      </dgm:prSet>
      <dgm:spPr/>
    </dgm:pt>
    <dgm:pt modelId="{76D9373B-33A3-43E1-A6BB-0FCAE2A159F8}" type="pres">
      <dgm:prSet presAssocID="{D456CB0D-7FD2-4EF8-BAE5-7BB68CBD569C}" presName="hierChild3" presStyleCnt="0"/>
      <dgm:spPr/>
    </dgm:pt>
    <dgm:pt modelId="{2A836F72-4548-487C-9CA0-B15B13E0E86C}" type="pres">
      <dgm:prSet presAssocID="{C7F11902-CD89-435A-89B5-D1BC62461ED0}" presName="Name17" presStyleLbl="parChTrans1D3" presStyleIdx="0" presStyleCnt="13"/>
      <dgm:spPr/>
    </dgm:pt>
    <dgm:pt modelId="{FF1B9FE5-D200-4CFD-99A9-D1E8119330FE}" type="pres">
      <dgm:prSet presAssocID="{2E861C21-9D40-4E29-B5D1-C2A0C291D3D5}" presName="hierRoot3" presStyleCnt="0"/>
      <dgm:spPr/>
    </dgm:pt>
    <dgm:pt modelId="{98C95DCE-B698-4F82-A23A-E9A9140EF861}" type="pres">
      <dgm:prSet presAssocID="{2E861C21-9D40-4E29-B5D1-C2A0C291D3D5}" presName="composite3" presStyleCnt="0"/>
      <dgm:spPr/>
    </dgm:pt>
    <dgm:pt modelId="{48841C58-3DC5-42C6-9626-0A44962ADA30}" type="pres">
      <dgm:prSet presAssocID="{2E861C21-9D40-4E29-B5D1-C2A0C291D3D5}" presName="background3" presStyleLbl="node3" presStyleIdx="0" presStyleCnt="13"/>
      <dgm:spPr/>
    </dgm:pt>
    <dgm:pt modelId="{CA98B9B0-00DD-448E-8B27-9C4D2EB148D5}" type="pres">
      <dgm:prSet presAssocID="{2E861C21-9D40-4E29-B5D1-C2A0C291D3D5}" presName="text3" presStyleLbl="fgAcc3" presStyleIdx="0" presStyleCnt="13" custScaleX="155680" custScaleY="169984">
        <dgm:presLayoutVars>
          <dgm:chPref val="3"/>
        </dgm:presLayoutVars>
      </dgm:prSet>
      <dgm:spPr/>
    </dgm:pt>
    <dgm:pt modelId="{F39FF3ED-CFFC-41B3-BDA3-74E27441B7B6}" type="pres">
      <dgm:prSet presAssocID="{2E861C21-9D40-4E29-B5D1-C2A0C291D3D5}" presName="hierChild4" presStyleCnt="0"/>
      <dgm:spPr/>
    </dgm:pt>
    <dgm:pt modelId="{AE953CCC-E2F5-44D3-BC02-2F21B215577B}" type="pres">
      <dgm:prSet presAssocID="{81C2BB0D-3EE0-4B30-AF43-66A9CD4A391F}" presName="Name10" presStyleLbl="parChTrans1D2" presStyleIdx="1" presStyleCnt="8"/>
      <dgm:spPr/>
    </dgm:pt>
    <dgm:pt modelId="{02FD1A19-66F3-4009-B0DD-48AB5323CD04}" type="pres">
      <dgm:prSet presAssocID="{B1244530-585C-45F5-BB86-A796F9B57708}" presName="hierRoot2" presStyleCnt="0"/>
      <dgm:spPr/>
    </dgm:pt>
    <dgm:pt modelId="{E673379B-50E9-43DC-BE25-E45877D8BA5B}" type="pres">
      <dgm:prSet presAssocID="{B1244530-585C-45F5-BB86-A796F9B57708}" presName="composite2" presStyleCnt="0"/>
      <dgm:spPr/>
    </dgm:pt>
    <dgm:pt modelId="{A9A868D4-7465-4524-B912-B6FD041497C0}" type="pres">
      <dgm:prSet presAssocID="{B1244530-585C-45F5-BB86-A796F9B57708}" presName="background2" presStyleLbl="node2" presStyleIdx="1" presStyleCnt="8"/>
      <dgm:spPr/>
    </dgm:pt>
    <dgm:pt modelId="{2F59BA22-88AB-42C5-8C93-BF62A740868B}" type="pres">
      <dgm:prSet presAssocID="{B1244530-585C-45F5-BB86-A796F9B57708}" presName="text2" presStyleLbl="fgAcc2" presStyleIdx="1" presStyleCnt="8" custScaleX="149708">
        <dgm:presLayoutVars>
          <dgm:chPref val="3"/>
        </dgm:presLayoutVars>
      </dgm:prSet>
      <dgm:spPr/>
    </dgm:pt>
    <dgm:pt modelId="{1B314D1C-CAD9-4579-B0C7-BDD33EFE5037}" type="pres">
      <dgm:prSet presAssocID="{B1244530-585C-45F5-BB86-A796F9B57708}" presName="hierChild3" presStyleCnt="0"/>
      <dgm:spPr/>
    </dgm:pt>
    <dgm:pt modelId="{2D55CD64-B923-4807-ABC8-D739A6322BBC}" type="pres">
      <dgm:prSet presAssocID="{1FC49C96-2C0A-438D-8201-774DB3FAB183}" presName="Name17" presStyleLbl="parChTrans1D3" presStyleIdx="1" presStyleCnt="13"/>
      <dgm:spPr/>
    </dgm:pt>
    <dgm:pt modelId="{23F24FF2-AC0C-499F-BE3C-7C62BE2DD7CD}" type="pres">
      <dgm:prSet presAssocID="{A8508B58-5C7B-42CE-90DC-3466C79DB0C1}" presName="hierRoot3" presStyleCnt="0"/>
      <dgm:spPr/>
    </dgm:pt>
    <dgm:pt modelId="{68956839-F981-4A4F-B0F3-BBD510C69B95}" type="pres">
      <dgm:prSet presAssocID="{A8508B58-5C7B-42CE-90DC-3466C79DB0C1}" presName="composite3" presStyleCnt="0"/>
      <dgm:spPr/>
    </dgm:pt>
    <dgm:pt modelId="{990D4DCD-C228-4030-AB23-1B5F5DCF4813}" type="pres">
      <dgm:prSet presAssocID="{A8508B58-5C7B-42CE-90DC-3466C79DB0C1}" presName="background3" presStyleLbl="node3" presStyleIdx="1" presStyleCnt="13"/>
      <dgm:spPr/>
    </dgm:pt>
    <dgm:pt modelId="{972807AB-228E-40B9-94F5-4D03CC017DFE}" type="pres">
      <dgm:prSet presAssocID="{A8508B58-5C7B-42CE-90DC-3466C79DB0C1}" presName="text3" presStyleLbl="fgAcc3" presStyleIdx="1" presStyleCnt="13">
        <dgm:presLayoutVars>
          <dgm:chPref val="3"/>
        </dgm:presLayoutVars>
      </dgm:prSet>
      <dgm:spPr/>
    </dgm:pt>
    <dgm:pt modelId="{C1742BA0-EFC3-433E-ADCA-FCA13C032B0A}" type="pres">
      <dgm:prSet presAssocID="{A8508B58-5C7B-42CE-90DC-3466C79DB0C1}" presName="hierChild4" presStyleCnt="0"/>
      <dgm:spPr/>
    </dgm:pt>
    <dgm:pt modelId="{02914460-07E7-4AFE-8D2B-0A717016B516}" type="pres">
      <dgm:prSet presAssocID="{5E063286-4578-470E-92BC-F7DB7D82B39F}" presName="Name10" presStyleLbl="parChTrans1D2" presStyleIdx="2" presStyleCnt="8"/>
      <dgm:spPr/>
    </dgm:pt>
    <dgm:pt modelId="{4B4D9D0C-0195-4DE4-9079-DD98FAA79D3B}" type="pres">
      <dgm:prSet presAssocID="{51420CC0-A234-4D85-ABB1-060A419CF77D}" presName="hierRoot2" presStyleCnt="0"/>
      <dgm:spPr/>
    </dgm:pt>
    <dgm:pt modelId="{70D99325-5CBB-41AA-8692-0F80ED5DC5F0}" type="pres">
      <dgm:prSet presAssocID="{51420CC0-A234-4D85-ABB1-060A419CF77D}" presName="composite2" presStyleCnt="0"/>
      <dgm:spPr/>
    </dgm:pt>
    <dgm:pt modelId="{1968151E-6CEB-4E27-96C5-E6D897193201}" type="pres">
      <dgm:prSet presAssocID="{51420CC0-A234-4D85-ABB1-060A419CF77D}" presName="background2" presStyleLbl="node2" presStyleIdx="2" presStyleCnt="8"/>
      <dgm:spPr/>
    </dgm:pt>
    <dgm:pt modelId="{921BAE8C-86D1-4A1F-8FAE-06AA2A2134BC}" type="pres">
      <dgm:prSet presAssocID="{51420CC0-A234-4D85-ABB1-060A419CF77D}" presName="text2" presStyleLbl="fgAcc2" presStyleIdx="2" presStyleCnt="8">
        <dgm:presLayoutVars>
          <dgm:chPref val="3"/>
        </dgm:presLayoutVars>
      </dgm:prSet>
      <dgm:spPr/>
    </dgm:pt>
    <dgm:pt modelId="{691E7146-6B7A-433C-B463-7A18080611EE}" type="pres">
      <dgm:prSet presAssocID="{51420CC0-A234-4D85-ABB1-060A419CF77D}" presName="hierChild3" presStyleCnt="0"/>
      <dgm:spPr/>
    </dgm:pt>
    <dgm:pt modelId="{E001FEE1-6E8A-4055-BAF5-8558F3E3A0EC}" type="pres">
      <dgm:prSet presAssocID="{99CF26C6-86F4-4C1B-9EC4-E0D7D3F08EAB}" presName="Name17" presStyleLbl="parChTrans1D3" presStyleIdx="2" presStyleCnt="13"/>
      <dgm:spPr/>
    </dgm:pt>
    <dgm:pt modelId="{0785B6E1-21F5-41A6-8EC6-6A9D9C86802C}" type="pres">
      <dgm:prSet presAssocID="{0D3B648F-1479-4FE3-B073-DEAA325609E7}" presName="hierRoot3" presStyleCnt="0"/>
      <dgm:spPr/>
    </dgm:pt>
    <dgm:pt modelId="{83DACD10-FECC-45D1-9CFF-1D8284003F47}" type="pres">
      <dgm:prSet presAssocID="{0D3B648F-1479-4FE3-B073-DEAA325609E7}" presName="composite3" presStyleCnt="0"/>
      <dgm:spPr/>
    </dgm:pt>
    <dgm:pt modelId="{19BB7F9D-9F8B-4438-8625-6720969D482F}" type="pres">
      <dgm:prSet presAssocID="{0D3B648F-1479-4FE3-B073-DEAA325609E7}" presName="background3" presStyleLbl="node3" presStyleIdx="2" presStyleCnt="13"/>
      <dgm:spPr/>
    </dgm:pt>
    <dgm:pt modelId="{E25970DE-7089-484D-A54C-E149FB414406}" type="pres">
      <dgm:prSet presAssocID="{0D3B648F-1479-4FE3-B073-DEAA325609E7}" presName="text3" presStyleLbl="fgAcc3" presStyleIdx="2" presStyleCnt="13">
        <dgm:presLayoutVars>
          <dgm:chPref val="3"/>
        </dgm:presLayoutVars>
      </dgm:prSet>
      <dgm:spPr/>
    </dgm:pt>
    <dgm:pt modelId="{BA9CBFF9-F38D-48A0-857F-4F71430D8864}" type="pres">
      <dgm:prSet presAssocID="{0D3B648F-1479-4FE3-B073-DEAA325609E7}" presName="hierChild4" presStyleCnt="0"/>
      <dgm:spPr/>
    </dgm:pt>
    <dgm:pt modelId="{7C8C3509-6189-47BA-A6AB-E577F395DEFC}" type="pres">
      <dgm:prSet presAssocID="{5FF0CF93-CE99-4AA5-A5CC-7C2E89FC563A}" presName="Name17" presStyleLbl="parChTrans1D3" presStyleIdx="3" presStyleCnt="13"/>
      <dgm:spPr/>
    </dgm:pt>
    <dgm:pt modelId="{13E9AF90-9C57-49FC-A668-9E5F5084E22B}" type="pres">
      <dgm:prSet presAssocID="{E57A2EF4-10B9-4174-86DD-F56009D19B6B}" presName="hierRoot3" presStyleCnt="0"/>
      <dgm:spPr/>
    </dgm:pt>
    <dgm:pt modelId="{20A68686-8B38-4318-99B9-A3722A23F4A6}" type="pres">
      <dgm:prSet presAssocID="{E57A2EF4-10B9-4174-86DD-F56009D19B6B}" presName="composite3" presStyleCnt="0"/>
      <dgm:spPr/>
    </dgm:pt>
    <dgm:pt modelId="{36024611-0ADC-4802-BDC0-C14ABA8557E6}" type="pres">
      <dgm:prSet presAssocID="{E57A2EF4-10B9-4174-86DD-F56009D19B6B}" presName="background3" presStyleLbl="node3" presStyleIdx="3" presStyleCnt="13"/>
      <dgm:spPr/>
    </dgm:pt>
    <dgm:pt modelId="{77A3B07D-CA89-44C6-905E-B1622E24B24F}" type="pres">
      <dgm:prSet presAssocID="{E57A2EF4-10B9-4174-86DD-F56009D19B6B}" presName="text3" presStyleLbl="fgAcc3" presStyleIdx="3" presStyleCnt="13">
        <dgm:presLayoutVars>
          <dgm:chPref val="3"/>
        </dgm:presLayoutVars>
      </dgm:prSet>
      <dgm:spPr/>
    </dgm:pt>
    <dgm:pt modelId="{37E70002-4ECF-42FE-9871-F09C0DBCBF0C}" type="pres">
      <dgm:prSet presAssocID="{E57A2EF4-10B9-4174-86DD-F56009D19B6B}" presName="hierChild4" presStyleCnt="0"/>
      <dgm:spPr/>
    </dgm:pt>
    <dgm:pt modelId="{723A7782-5657-4D4E-AA8A-9876866E3F5B}" type="pres">
      <dgm:prSet presAssocID="{CD14FBF8-40E3-4CB0-B4AB-B7C7B2021898}" presName="Name17" presStyleLbl="parChTrans1D3" presStyleIdx="4" presStyleCnt="13"/>
      <dgm:spPr/>
    </dgm:pt>
    <dgm:pt modelId="{70267AC7-C26C-4620-AB67-B7F76FC09C81}" type="pres">
      <dgm:prSet presAssocID="{7DA5A598-DF79-4BC4-B3DC-90D2A2239387}" presName="hierRoot3" presStyleCnt="0"/>
      <dgm:spPr/>
    </dgm:pt>
    <dgm:pt modelId="{E8EF8E1F-C45A-481D-B9B5-3E7C2E298681}" type="pres">
      <dgm:prSet presAssocID="{7DA5A598-DF79-4BC4-B3DC-90D2A2239387}" presName="composite3" presStyleCnt="0"/>
      <dgm:spPr/>
    </dgm:pt>
    <dgm:pt modelId="{6FCB13C4-7DB1-4DFD-8A14-BF0749DAC302}" type="pres">
      <dgm:prSet presAssocID="{7DA5A598-DF79-4BC4-B3DC-90D2A2239387}" presName="background3" presStyleLbl="node3" presStyleIdx="4" presStyleCnt="13"/>
      <dgm:spPr/>
    </dgm:pt>
    <dgm:pt modelId="{0C678D93-951B-4BD9-8332-C65012B5AAC4}" type="pres">
      <dgm:prSet presAssocID="{7DA5A598-DF79-4BC4-B3DC-90D2A2239387}" presName="text3" presStyleLbl="fgAcc3" presStyleIdx="4" presStyleCnt="13">
        <dgm:presLayoutVars>
          <dgm:chPref val="3"/>
        </dgm:presLayoutVars>
      </dgm:prSet>
      <dgm:spPr/>
    </dgm:pt>
    <dgm:pt modelId="{697D2ADB-70F1-43FB-9223-929A0A5730BB}" type="pres">
      <dgm:prSet presAssocID="{7DA5A598-DF79-4BC4-B3DC-90D2A2239387}" presName="hierChild4" presStyleCnt="0"/>
      <dgm:spPr/>
    </dgm:pt>
    <dgm:pt modelId="{88D4EEAF-4866-4F7A-95D2-4CD9056BA935}" type="pres">
      <dgm:prSet presAssocID="{A2013FA1-E6B4-4655-8F73-F7E913D1D907}" presName="Name10" presStyleLbl="parChTrans1D2" presStyleIdx="3" presStyleCnt="8"/>
      <dgm:spPr/>
    </dgm:pt>
    <dgm:pt modelId="{E5E283C8-1012-43E1-A62A-8E823B10D6FE}" type="pres">
      <dgm:prSet presAssocID="{085344CC-0D43-4453-B113-1720D969EAD0}" presName="hierRoot2" presStyleCnt="0"/>
      <dgm:spPr/>
    </dgm:pt>
    <dgm:pt modelId="{5EBE320E-43BB-4DD0-ADAB-832EB05D8C47}" type="pres">
      <dgm:prSet presAssocID="{085344CC-0D43-4453-B113-1720D969EAD0}" presName="composite2" presStyleCnt="0"/>
      <dgm:spPr/>
    </dgm:pt>
    <dgm:pt modelId="{7620BB4D-34A9-4CC1-A312-A869264F1FB8}" type="pres">
      <dgm:prSet presAssocID="{085344CC-0D43-4453-B113-1720D969EAD0}" presName="background2" presStyleLbl="node2" presStyleIdx="3" presStyleCnt="8"/>
      <dgm:spPr/>
    </dgm:pt>
    <dgm:pt modelId="{3662470C-624F-4CB2-975A-75595962BF06}" type="pres">
      <dgm:prSet presAssocID="{085344CC-0D43-4453-B113-1720D969EAD0}" presName="text2" presStyleLbl="fgAcc2" presStyleIdx="3" presStyleCnt="8" custScaleX="170795">
        <dgm:presLayoutVars>
          <dgm:chPref val="3"/>
        </dgm:presLayoutVars>
      </dgm:prSet>
      <dgm:spPr/>
    </dgm:pt>
    <dgm:pt modelId="{87A05BAD-34A0-416F-BF06-6F3F907C4B94}" type="pres">
      <dgm:prSet presAssocID="{085344CC-0D43-4453-B113-1720D969EAD0}" presName="hierChild3" presStyleCnt="0"/>
      <dgm:spPr/>
    </dgm:pt>
    <dgm:pt modelId="{C5E2424F-BBE8-4492-BFDE-43F6CE1135B9}" type="pres">
      <dgm:prSet presAssocID="{A877FE5B-BEB8-40E3-BAF0-F8692761A8A0}" presName="Name10" presStyleLbl="parChTrans1D2" presStyleIdx="4" presStyleCnt="8"/>
      <dgm:spPr/>
    </dgm:pt>
    <dgm:pt modelId="{9833CEB0-AFE4-4756-99C5-744B8F618F2F}" type="pres">
      <dgm:prSet presAssocID="{FE043881-56FB-4984-8F8F-56FF55C821C3}" presName="hierRoot2" presStyleCnt="0"/>
      <dgm:spPr/>
    </dgm:pt>
    <dgm:pt modelId="{B920FE24-B877-4C12-94D0-D27910B6A8C6}" type="pres">
      <dgm:prSet presAssocID="{FE043881-56FB-4984-8F8F-56FF55C821C3}" presName="composite2" presStyleCnt="0"/>
      <dgm:spPr/>
    </dgm:pt>
    <dgm:pt modelId="{AD199E66-AB5A-4F8D-8C87-619A9844BEC0}" type="pres">
      <dgm:prSet presAssocID="{FE043881-56FB-4984-8F8F-56FF55C821C3}" presName="background2" presStyleLbl="node2" presStyleIdx="4" presStyleCnt="8"/>
      <dgm:spPr/>
    </dgm:pt>
    <dgm:pt modelId="{94E02444-810B-41B8-81EE-831DA1461724}" type="pres">
      <dgm:prSet presAssocID="{FE043881-56FB-4984-8F8F-56FF55C821C3}" presName="text2" presStyleLbl="fgAcc2" presStyleIdx="4" presStyleCnt="8">
        <dgm:presLayoutVars>
          <dgm:chPref val="3"/>
        </dgm:presLayoutVars>
      </dgm:prSet>
      <dgm:spPr/>
    </dgm:pt>
    <dgm:pt modelId="{2676EC64-520C-49EA-AB39-C73ACA7FF465}" type="pres">
      <dgm:prSet presAssocID="{FE043881-56FB-4984-8F8F-56FF55C821C3}" presName="hierChild3" presStyleCnt="0"/>
      <dgm:spPr/>
    </dgm:pt>
    <dgm:pt modelId="{01544A14-A1C2-4379-AA33-7B4837A91BDA}" type="pres">
      <dgm:prSet presAssocID="{1EC33FCE-0846-47A4-8D3E-CEDAB5FB1463}" presName="Name17" presStyleLbl="parChTrans1D3" presStyleIdx="5" presStyleCnt="13"/>
      <dgm:spPr/>
    </dgm:pt>
    <dgm:pt modelId="{78C1D241-2DB9-4F4B-B565-10C888EFA684}" type="pres">
      <dgm:prSet presAssocID="{676F4E74-1474-4220-BBC1-E517BE791D5B}" presName="hierRoot3" presStyleCnt="0"/>
      <dgm:spPr/>
    </dgm:pt>
    <dgm:pt modelId="{32109A8D-CC0A-4060-8F08-E87811B8D01F}" type="pres">
      <dgm:prSet presAssocID="{676F4E74-1474-4220-BBC1-E517BE791D5B}" presName="composite3" presStyleCnt="0"/>
      <dgm:spPr/>
    </dgm:pt>
    <dgm:pt modelId="{461F2DB5-F6C9-4079-BE4F-6CA843DBB311}" type="pres">
      <dgm:prSet presAssocID="{676F4E74-1474-4220-BBC1-E517BE791D5B}" presName="background3" presStyleLbl="node3" presStyleIdx="5" presStyleCnt="13"/>
      <dgm:spPr/>
    </dgm:pt>
    <dgm:pt modelId="{FCDB591D-1058-4927-BE4E-559756981CD2}" type="pres">
      <dgm:prSet presAssocID="{676F4E74-1474-4220-BBC1-E517BE791D5B}" presName="text3" presStyleLbl="fgAcc3" presStyleIdx="5" presStyleCnt="13">
        <dgm:presLayoutVars>
          <dgm:chPref val="3"/>
        </dgm:presLayoutVars>
      </dgm:prSet>
      <dgm:spPr/>
    </dgm:pt>
    <dgm:pt modelId="{2F3F9A23-22C4-48FA-9E1C-01F1DAF9D21F}" type="pres">
      <dgm:prSet presAssocID="{676F4E74-1474-4220-BBC1-E517BE791D5B}" presName="hierChild4" presStyleCnt="0"/>
      <dgm:spPr/>
    </dgm:pt>
    <dgm:pt modelId="{894D2594-8549-4CC4-9D2B-215F85B848AB}" type="pres">
      <dgm:prSet presAssocID="{28C1D39B-8EFC-4E68-B263-DCCE0DE9C9A2}" presName="Name17" presStyleLbl="parChTrans1D3" presStyleIdx="6" presStyleCnt="13"/>
      <dgm:spPr/>
    </dgm:pt>
    <dgm:pt modelId="{391A8824-9C74-41FA-9FC6-2FE64F028EE3}" type="pres">
      <dgm:prSet presAssocID="{FE8F58CE-FA1A-4532-9547-064983F5CB8B}" presName="hierRoot3" presStyleCnt="0"/>
      <dgm:spPr/>
    </dgm:pt>
    <dgm:pt modelId="{3BA48789-D143-4077-904E-1B4EE87812F7}" type="pres">
      <dgm:prSet presAssocID="{FE8F58CE-FA1A-4532-9547-064983F5CB8B}" presName="composite3" presStyleCnt="0"/>
      <dgm:spPr/>
    </dgm:pt>
    <dgm:pt modelId="{39D9E2E3-B8DC-43F8-8BEC-CCB3163DCD7F}" type="pres">
      <dgm:prSet presAssocID="{FE8F58CE-FA1A-4532-9547-064983F5CB8B}" presName="background3" presStyleLbl="node3" presStyleIdx="6" presStyleCnt="13"/>
      <dgm:spPr/>
    </dgm:pt>
    <dgm:pt modelId="{2A9476FF-E67B-4CC9-9F8D-1E941E4C7F18}" type="pres">
      <dgm:prSet presAssocID="{FE8F58CE-FA1A-4532-9547-064983F5CB8B}" presName="text3" presStyleLbl="fgAcc3" presStyleIdx="6" presStyleCnt="13">
        <dgm:presLayoutVars>
          <dgm:chPref val="3"/>
        </dgm:presLayoutVars>
      </dgm:prSet>
      <dgm:spPr/>
    </dgm:pt>
    <dgm:pt modelId="{B396DF6E-8C24-4E54-A0BB-25061E995F47}" type="pres">
      <dgm:prSet presAssocID="{FE8F58CE-FA1A-4532-9547-064983F5CB8B}" presName="hierChild4" presStyleCnt="0"/>
      <dgm:spPr/>
    </dgm:pt>
    <dgm:pt modelId="{CB80661E-48A1-4883-8B89-9E9FF58EF93D}" type="pres">
      <dgm:prSet presAssocID="{8FF82BCF-6F7A-405C-BDAB-0DB5DBCE529A}" presName="Name17" presStyleLbl="parChTrans1D3" presStyleIdx="7" presStyleCnt="13"/>
      <dgm:spPr/>
    </dgm:pt>
    <dgm:pt modelId="{2A092387-7899-41EE-BACB-96D57A7FFCE1}" type="pres">
      <dgm:prSet presAssocID="{A77F1E72-F42C-4DDB-9757-48F34A2598DA}" presName="hierRoot3" presStyleCnt="0"/>
      <dgm:spPr/>
    </dgm:pt>
    <dgm:pt modelId="{103A0113-ED34-4CE9-AEFF-BCBB733E4866}" type="pres">
      <dgm:prSet presAssocID="{A77F1E72-F42C-4DDB-9757-48F34A2598DA}" presName="composite3" presStyleCnt="0"/>
      <dgm:spPr/>
    </dgm:pt>
    <dgm:pt modelId="{35CA5A58-25E6-46E7-ABD6-58C3C95E8523}" type="pres">
      <dgm:prSet presAssocID="{A77F1E72-F42C-4DDB-9757-48F34A2598DA}" presName="background3" presStyleLbl="node3" presStyleIdx="7" presStyleCnt="13"/>
      <dgm:spPr/>
    </dgm:pt>
    <dgm:pt modelId="{F7260F51-7033-473A-B2D1-A5117194A49B}" type="pres">
      <dgm:prSet presAssocID="{A77F1E72-F42C-4DDB-9757-48F34A2598DA}" presName="text3" presStyleLbl="fgAcc3" presStyleIdx="7" presStyleCnt="13" custScaleX="121824" custScaleY="195188">
        <dgm:presLayoutVars>
          <dgm:chPref val="3"/>
        </dgm:presLayoutVars>
      </dgm:prSet>
      <dgm:spPr/>
    </dgm:pt>
    <dgm:pt modelId="{D0095098-2374-4C1B-8748-CA331CE652B6}" type="pres">
      <dgm:prSet presAssocID="{A77F1E72-F42C-4DDB-9757-48F34A2598DA}" presName="hierChild4" presStyleCnt="0"/>
      <dgm:spPr/>
    </dgm:pt>
    <dgm:pt modelId="{EFF5F72B-F51B-4450-9013-80B30BE8E428}" type="pres">
      <dgm:prSet presAssocID="{A3BC4FD6-5644-467E-8150-CE0988569F1F}" presName="Name10" presStyleLbl="parChTrans1D2" presStyleIdx="5" presStyleCnt="8"/>
      <dgm:spPr/>
    </dgm:pt>
    <dgm:pt modelId="{8F6233FC-2ABC-442C-9405-1668FC42BF7F}" type="pres">
      <dgm:prSet presAssocID="{5AD51F2B-95E8-491D-9842-8CA8B5850044}" presName="hierRoot2" presStyleCnt="0"/>
      <dgm:spPr/>
    </dgm:pt>
    <dgm:pt modelId="{65ED9503-1E4A-472D-A0F0-E693501DEB96}" type="pres">
      <dgm:prSet presAssocID="{5AD51F2B-95E8-491D-9842-8CA8B5850044}" presName="composite2" presStyleCnt="0"/>
      <dgm:spPr/>
    </dgm:pt>
    <dgm:pt modelId="{D0EEE192-1FA3-4677-9781-DD4E51687F70}" type="pres">
      <dgm:prSet presAssocID="{5AD51F2B-95E8-491D-9842-8CA8B5850044}" presName="background2" presStyleLbl="node2" presStyleIdx="5" presStyleCnt="8"/>
      <dgm:spPr/>
    </dgm:pt>
    <dgm:pt modelId="{AF8C6310-0AAE-4126-B3B2-7FE076D8EE2B}" type="pres">
      <dgm:prSet presAssocID="{5AD51F2B-95E8-491D-9842-8CA8B5850044}" presName="text2" presStyleLbl="fgAcc2" presStyleIdx="5" presStyleCnt="8">
        <dgm:presLayoutVars>
          <dgm:chPref val="3"/>
        </dgm:presLayoutVars>
      </dgm:prSet>
      <dgm:spPr/>
    </dgm:pt>
    <dgm:pt modelId="{10F6D981-C01B-4CD4-AF9A-63F557F26275}" type="pres">
      <dgm:prSet presAssocID="{5AD51F2B-95E8-491D-9842-8CA8B5850044}" presName="hierChild3" presStyleCnt="0"/>
      <dgm:spPr/>
    </dgm:pt>
    <dgm:pt modelId="{72B3C22B-05A1-41B8-8CA1-B888737AA48E}" type="pres">
      <dgm:prSet presAssocID="{C1DBC56C-5A7A-4F12-BF6B-E591F5696952}" presName="Name17" presStyleLbl="parChTrans1D3" presStyleIdx="8" presStyleCnt="13"/>
      <dgm:spPr/>
    </dgm:pt>
    <dgm:pt modelId="{C3F0557F-BFBC-4EA4-8F4E-450D94B6BF98}" type="pres">
      <dgm:prSet presAssocID="{B3045AC8-D40B-4BB1-9DAA-C376F821D14E}" presName="hierRoot3" presStyleCnt="0"/>
      <dgm:spPr/>
    </dgm:pt>
    <dgm:pt modelId="{FD6058B3-5E06-4D31-A23B-05D2A4892F04}" type="pres">
      <dgm:prSet presAssocID="{B3045AC8-D40B-4BB1-9DAA-C376F821D14E}" presName="composite3" presStyleCnt="0"/>
      <dgm:spPr/>
    </dgm:pt>
    <dgm:pt modelId="{67832221-6AC0-4614-AD91-53DF6C6051C5}" type="pres">
      <dgm:prSet presAssocID="{B3045AC8-D40B-4BB1-9DAA-C376F821D14E}" presName="background3" presStyleLbl="node3" presStyleIdx="8" presStyleCnt="13"/>
      <dgm:spPr/>
    </dgm:pt>
    <dgm:pt modelId="{C53223E5-6A0D-4E66-87B3-915DF21C214C}" type="pres">
      <dgm:prSet presAssocID="{B3045AC8-D40B-4BB1-9DAA-C376F821D14E}" presName="text3" presStyleLbl="fgAcc3" presStyleIdx="8" presStyleCnt="13">
        <dgm:presLayoutVars>
          <dgm:chPref val="3"/>
        </dgm:presLayoutVars>
      </dgm:prSet>
      <dgm:spPr/>
    </dgm:pt>
    <dgm:pt modelId="{60A81DB3-BDE8-44BD-BE77-B199DB13D7F2}" type="pres">
      <dgm:prSet presAssocID="{B3045AC8-D40B-4BB1-9DAA-C376F821D14E}" presName="hierChild4" presStyleCnt="0"/>
      <dgm:spPr/>
    </dgm:pt>
    <dgm:pt modelId="{CA46ED14-F5FE-4EF7-B259-93207225B069}" type="pres">
      <dgm:prSet presAssocID="{BBC3857C-BE14-4485-AE4D-61F28704552B}" presName="Name17" presStyleLbl="parChTrans1D3" presStyleIdx="9" presStyleCnt="13"/>
      <dgm:spPr/>
    </dgm:pt>
    <dgm:pt modelId="{7E4566CE-4769-42D5-9B02-902C9EEB5C57}" type="pres">
      <dgm:prSet presAssocID="{D19812D2-DC7D-45C3-A9B6-D5409A4E84D1}" presName="hierRoot3" presStyleCnt="0"/>
      <dgm:spPr/>
    </dgm:pt>
    <dgm:pt modelId="{D1D201DD-6B70-476C-B6F2-96A62105B2D1}" type="pres">
      <dgm:prSet presAssocID="{D19812D2-DC7D-45C3-A9B6-D5409A4E84D1}" presName="composite3" presStyleCnt="0"/>
      <dgm:spPr/>
    </dgm:pt>
    <dgm:pt modelId="{17FC618A-1CE1-4EE0-B22C-E3A42E5C8A2A}" type="pres">
      <dgm:prSet presAssocID="{D19812D2-DC7D-45C3-A9B6-D5409A4E84D1}" presName="background3" presStyleLbl="node3" presStyleIdx="9" presStyleCnt="13"/>
      <dgm:spPr/>
    </dgm:pt>
    <dgm:pt modelId="{6F23BF2A-806F-481D-8834-533AD780B7C9}" type="pres">
      <dgm:prSet presAssocID="{D19812D2-DC7D-45C3-A9B6-D5409A4E84D1}" presName="text3" presStyleLbl="fgAcc3" presStyleIdx="9" presStyleCnt="13">
        <dgm:presLayoutVars>
          <dgm:chPref val="3"/>
        </dgm:presLayoutVars>
      </dgm:prSet>
      <dgm:spPr/>
    </dgm:pt>
    <dgm:pt modelId="{E917BE82-1919-4DAC-8A63-B1B927D18BA2}" type="pres">
      <dgm:prSet presAssocID="{D19812D2-DC7D-45C3-A9B6-D5409A4E84D1}" presName="hierChild4" presStyleCnt="0"/>
      <dgm:spPr/>
    </dgm:pt>
    <dgm:pt modelId="{2F064E78-F95C-49B3-8E21-76724111E473}" type="pres">
      <dgm:prSet presAssocID="{E70C748F-68EB-4A4C-900C-879B29B5A942}" presName="Name17" presStyleLbl="parChTrans1D3" presStyleIdx="10" presStyleCnt="13"/>
      <dgm:spPr/>
    </dgm:pt>
    <dgm:pt modelId="{9EFCDA00-9BB8-48CA-8280-0962D039C5EC}" type="pres">
      <dgm:prSet presAssocID="{0275A5F2-A061-4196-9CB4-1FC29FBBA4BA}" presName="hierRoot3" presStyleCnt="0"/>
      <dgm:spPr/>
    </dgm:pt>
    <dgm:pt modelId="{CA11D28A-63BE-4962-BC4E-BAE1D7978DBC}" type="pres">
      <dgm:prSet presAssocID="{0275A5F2-A061-4196-9CB4-1FC29FBBA4BA}" presName="composite3" presStyleCnt="0"/>
      <dgm:spPr/>
    </dgm:pt>
    <dgm:pt modelId="{B1DA83E5-78C0-472E-85F0-6193BA039447}" type="pres">
      <dgm:prSet presAssocID="{0275A5F2-A061-4196-9CB4-1FC29FBBA4BA}" presName="background3" presStyleLbl="node3" presStyleIdx="10" presStyleCnt="13"/>
      <dgm:spPr/>
    </dgm:pt>
    <dgm:pt modelId="{DDFD0881-87C1-4692-978B-1CCB41F4C5A3}" type="pres">
      <dgm:prSet presAssocID="{0275A5F2-A061-4196-9CB4-1FC29FBBA4BA}" presName="text3" presStyleLbl="fgAcc3" presStyleIdx="10" presStyleCnt="13">
        <dgm:presLayoutVars>
          <dgm:chPref val="3"/>
        </dgm:presLayoutVars>
      </dgm:prSet>
      <dgm:spPr/>
    </dgm:pt>
    <dgm:pt modelId="{1456A1AD-2A3B-480D-BC6E-BD4FB181B3A3}" type="pres">
      <dgm:prSet presAssocID="{0275A5F2-A061-4196-9CB4-1FC29FBBA4BA}" presName="hierChild4" presStyleCnt="0"/>
      <dgm:spPr/>
    </dgm:pt>
    <dgm:pt modelId="{2D0ED33F-C56C-488B-AC98-CCD024FFDA7D}" type="pres">
      <dgm:prSet presAssocID="{97E09D9A-9953-4CF3-8A89-FEF865C9E0EB}" presName="Name10" presStyleLbl="parChTrans1D2" presStyleIdx="6" presStyleCnt="8"/>
      <dgm:spPr/>
    </dgm:pt>
    <dgm:pt modelId="{8BDC2EAF-8784-44A5-AF0E-22ABA6D9928B}" type="pres">
      <dgm:prSet presAssocID="{C9B1B220-52EA-4FBC-A366-DE80A472D69E}" presName="hierRoot2" presStyleCnt="0"/>
      <dgm:spPr/>
    </dgm:pt>
    <dgm:pt modelId="{D7C68D32-3C72-44E4-B779-419F343452D5}" type="pres">
      <dgm:prSet presAssocID="{C9B1B220-52EA-4FBC-A366-DE80A472D69E}" presName="composite2" presStyleCnt="0"/>
      <dgm:spPr/>
    </dgm:pt>
    <dgm:pt modelId="{30C9143D-6EB0-4355-9B1B-D0BCF74A0798}" type="pres">
      <dgm:prSet presAssocID="{C9B1B220-52EA-4FBC-A366-DE80A472D69E}" presName="background2" presStyleLbl="node2" presStyleIdx="6" presStyleCnt="8"/>
      <dgm:spPr/>
    </dgm:pt>
    <dgm:pt modelId="{EF75DEB4-65EE-4422-9E63-F29074E806BB}" type="pres">
      <dgm:prSet presAssocID="{C9B1B220-52EA-4FBC-A366-DE80A472D69E}" presName="text2" presStyleLbl="fgAcc2" presStyleIdx="6" presStyleCnt="8">
        <dgm:presLayoutVars>
          <dgm:chPref val="3"/>
        </dgm:presLayoutVars>
      </dgm:prSet>
      <dgm:spPr/>
    </dgm:pt>
    <dgm:pt modelId="{5FA7EFE8-CB30-47E1-8255-67528839BA22}" type="pres">
      <dgm:prSet presAssocID="{C9B1B220-52EA-4FBC-A366-DE80A472D69E}" presName="hierChild3" presStyleCnt="0"/>
      <dgm:spPr/>
    </dgm:pt>
    <dgm:pt modelId="{ADF6BD8B-AE20-468A-A1FB-BA56E38512D8}" type="pres">
      <dgm:prSet presAssocID="{E795447C-3B41-4894-BBCA-92D10E92D536}" presName="Name10" presStyleLbl="parChTrans1D2" presStyleIdx="7" presStyleCnt="8"/>
      <dgm:spPr/>
    </dgm:pt>
    <dgm:pt modelId="{C3112BC7-418B-457E-A734-E284229F368B}" type="pres">
      <dgm:prSet presAssocID="{B87B9468-290A-4952-AB41-875E2033114F}" presName="hierRoot2" presStyleCnt="0"/>
      <dgm:spPr/>
    </dgm:pt>
    <dgm:pt modelId="{497E80D2-CD53-41CF-A6AE-319C7D2A7092}" type="pres">
      <dgm:prSet presAssocID="{B87B9468-290A-4952-AB41-875E2033114F}" presName="composite2" presStyleCnt="0"/>
      <dgm:spPr/>
    </dgm:pt>
    <dgm:pt modelId="{833C6C0C-4BE3-4233-B0DA-147ED72B0F22}" type="pres">
      <dgm:prSet presAssocID="{B87B9468-290A-4952-AB41-875E2033114F}" presName="background2" presStyleLbl="node2" presStyleIdx="7" presStyleCnt="8"/>
      <dgm:spPr/>
    </dgm:pt>
    <dgm:pt modelId="{B2F24747-802C-42CD-9C44-8291E4136FB7}" type="pres">
      <dgm:prSet presAssocID="{B87B9468-290A-4952-AB41-875E2033114F}" presName="text2" presStyleLbl="fgAcc2" presStyleIdx="7" presStyleCnt="8" custScaleX="117962">
        <dgm:presLayoutVars>
          <dgm:chPref val="3"/>
        </dgm:presLayoutVars>
      </dgm:prSet>
      <dgm:spPr/>
    </dgm:pt>
    <dgm:pt modelId="{04909A5C-02A0-485F-85DF-036616F3BAC2}" type="pres">
      <dgm:prSet presAssocID="{B87B9468-290A-4952-AB41-875E2033114F}" presName="hierChild3" presStyleCnt="0"/>
      <dgm:spPr/>
    </dgm:pt>
    <dgm:pt modelId="{928D43B0-2099-413D-B775-988057C7247E}" type="pres">
      <dgm:prSet presAssocID="{958ABE76-BB0B-4261-AAD5-7AFCD702F6F3}" presName="Name17" presStyleLbl="parChTrans1D3" presStyleIdx="11" presStyleCnt="13"/>
      <dgm:spPr/>
    </dgm:pt>
    <dgm:pt modelId="{E6B35EFE-C53F-4BF9-963F-74AC1E8721DD}" type="pres">
      <dgm:prSet presAssocID="{B8AC61B9-D9B8-44D8-B6D8-06F616E9D752}" presName="hierRoot3" presStyleCnt="0"/>
      <dgm:spPr/>
    </dgm:pt>
    <dgm:pt modelId="{B986C327-A50D-4DC6-B696-DCD32EF5A17A}" type="pres">
      <dgm:prSet presAssocID="{B8AC61B9-D9B8-44D8-B6D8-06F616E9D752}" presName="composite3" presStyleCnt="0"/>
      <dgm:spPr/>
    </dgm:pt>
    <dgm:pt modelId="{4D04CD6F-3B8D-4EEA-9678-88464E1322C3}" type="pres">
      <dgm:prSet presAssocID="{B8AC61B9-D9B8-44D8-B6D8-06F616E9D752}" presName="background3" presStyleLbl="node3" presStyleIdx="11" presStyleCnt="13"/>
      <dgm:spPr/>
    </dgm:pt>
    <dgm:pt modelId="{B0B99EEA-3F24-40F0-9915-013593AFA577}" type="pres">
      <dgm:prSet presAssocID="{B8AC61B9-D9B8-44D8-B6D8-06F616E9D752}" presName="text3" presStyleLbl="fgAcc3" presStyleIdx="11" presStyleCnt="13">
        <dgm:presLayoutVars>
          <dgm:chPref val="3"/>
        </dgm:presLayoutVars>
      </dgm:prSet>
      <dgm:spPr/>
    </dgm:pt>
    <dgm:pt modelId="{DB766B66-58BC-4FFC-AC50-30654B348EEC}" type="pres">
      <dgm:prSet presAssocID="{B8AC61B9-D9B8-44D8-B6D8-06F616E9D752}" presName="hierChild4" presStyleCnt="0"/>
      <dgm:spPr/>
    </dgm:pt>
    <dgm:pt modelId="{7538BF28-4FC1-4189-8A38-793659660452}" type="pres">
      <dgm:prSet presAssocID="{589D13C5-E80B-4150-AC36-D919017B6C53}" presName="Name17" presStyleLbl="parChTrans1D3" presStyleIdx="12" presStyleCnt="13"/>
      <dgm:spPr/>
    </dgm:pt>
    <dgm:pt modelId="{BB75769F-0760-401B-849D-96CCCD9532C7}" type="pres">
      <dgm:prSet presAssocID="{79909591-3E0B-4918-96AC-3790EE622B9C}" presName="hierRoot3" presStyleCnt="0"/>
      <dgm:spPr/>
    </dgm:pt>
    <dgm:pt modelId="{14D8D72E-2858-4020-8AD3-EA9064F06CF7}" type="pres">
      <dgm:prSet presAssocID="{79909591-3E0B-4918-96AC-3790EE622B9C}" presName="composite3" presStyleCnt="0"/>
      <dgm:spPr/>
    </dgm:pt>
    <dgm:pt modelId="{F4F67E1A-C431-48DC-A7E9-6FEEFC52634A}" type="pres">
      <dgm:prSet presAssocID="{79909591-3E0B-4918-96AC-3790EE622B9C}" presName="background3" presStyleLbl="node3" presStyleIdx="12" presStyleCnt="13"/>
      <dgm:spPr/>
    </dgm:pt>
    <dgm:pt modelId="{F9127BC5-2A2E-4F08-A1F0-08009DBF717A}" type="pres">
      <dgm:prSet presAssocID="{79909591-3E0B-4918-96AC-3790EE622B9C}" presName="text3" presStyleLbl="fgAcc3" presStyleIdx="12" presStyleCnt="13">
        <dgm:presLayoutVars>
          <dgm:chPref val="3"/>
        </dgm:presLayoutVars>
      </dgm:prSet>
      <dgm:spPr/>
    </dgm:pt>
    <dgm:pt modelId="{945482A8-2C45-4100-A29C-1D5EF2E04C5D}" type="pres">
      <dgm:prSet presAssocID="{79909591-3E0B-4918-96AC-3790EE622B9C}" presName="hierChild4" presStyleCnt="0"/>
      <dgm:spPr/>
    </dgm:pt>
  </dgm:ptLst>
  <dgm:cxnLst>
    <dgm:cxn modelId="{D368CD02-100A-4174-9800-0334DDC8A107}" type="presOf" srcId="{99CF26C6-86F4-4C1B-9EC4-E0D7D3F08EAB}" destId="{E001FEE1-6E8A-4055-BAF5-8558F3E3A0EC}" srcOrd="0" destOrd="0" presId="urn:microsoft.com/office/officeart/2005/8/layout/hierarchy1"/>
    <dgm:cxn modelId="{A6934C03-13DF-43E7-A3D2-C623C743DAFA}" type="presOf" srcId="{5E063286-4578-470E-92BC-F7DB7D82B39F}" destId="{02914460-07E7-4AFE-8D2B-0A717016B516}" srcOrd="0" destOrd="0" presId="urn:microsoft.com/office/officeart/2005/8/layout/hierarchy1"/>
    <dgm:cxn modelId="{ECF57D04-E99B-4FE3-A006-AF1490D1EB74}" type="presOf" srcId="{79909591-3E0B-4918-96AC-3790EE622B9C}" destId="{F9127BC5-2A2E-4F08-A1F0-08009DBF717A}" srcOrd="0" destOrd="0" presId="urn:microsoft.com/office/officeart/2005/8/layout/hierarchy1"/>
    <dgm:cxn modelId="{126F3206-0C2F-4DC0-993A-AD81D342DD3E}" srcId="{51420CC0-A234-4D85-ABB1-060A419CF77D}" destId="{7DA5A598-DF79-4BC4-B3DC-90D2A2239387}" srcOrd="2" destOrd="0" parTransId="{CD14FBF8-40E3-4CB0-B4AB-B7C7B2021898}" sibTransId="{A53D21EC-20B2-419E-B137-0781AEE73CEF}"/>
    <dgm:cxn modelId="{B0C0E80D-A890-41C9-9A3A-AD87E16E51AD}" type="presOf" srcId="{A8508B58-5C7B-42CE-90DC-3466C79DB0C1}" destId="{972807AB-228E-40B9-94F5-4D03CC017DFE}" srcOrd="0" destOrd="0" presId="urn:microsoft.com/office/officeart/2005/8/layout/hierarchy1"/>
    <dgm:cxn modelId="{4079A70E-1C83-4D22-87B1-B93BC571F4FB}" type="presOf" srcId="{B8AC61B9-D9B8-44D8-B6D8-06F616E9D752}" destId="{B0B99EEA-3F24-40F0-9915-013593AFA577}" srcOrd="0" destOrd="0" presId="urn:microsoft.com/office/officeart/2005/8/layout/hierarchy1"/>
    <dgm:cxn modelId="{CBD90F0F-4267-48EE-B992-E4B755C8CB2B}" type="presOf" srcId="{D456CB0D-7FD2-4EF8-BAE5-7BB68CBD569C}" destId="{AA82E524-DBF1-4521-B036-7F8CC2519EE2}" srcOrd="0" destOrd="0" presId="urn:microsoft.com/office/officeart/2005/8/layout/hierarchy1"/>
    <dgm:cxn modelId="{0D070510-95FF-4518-BE86-0133B31FC5F3}" type="presOf" srcId="{A877FE5B-BEB8-40E3-BAF0-F8692761A8A0}" destId="{C5E2424F-BBE8-4492-BFDE-43F6CE1135B9}" srcOrd="0" destOrd="0" presId="urn:microsoft.com/office/officeart/2005/8/layout/hierarchy1"/>
    <dgm:cxn modelId="{6ECA3712-0253-4CD1-9142-85E366ADAA13}" type="presOf" srcId="{7DA5A598-DF79-4BC4-B3DC-90D2A2239387}" destId="{0C678D93-951B-4BD9-8332-C65012B5AAC4}" srcOrd="0" destOrd="0" presId="urn:microsoft.com/office/officeart/2005/8/layout/hierarchy1"/>
    <dgm:cxn modelId="{E08C7116-52F1-4316-B645-84A90590CF37}" type="presOf" srcId="{B1244530-585C-45F5-BB86-A796F9B57708}" destId="{2F59BA22-88AB-42C5-8C93-BF62A740868B}" srcOrd="0" destOrd="0" presId="urn:microsoft.com/office/officeart/2005/8/layout/hierarchy1"/>
    <dgm:cxn modelId="{1812A216-DC5E-44A9-856E-CE39F514EAEE}" type="presOf" srcId="{5AD51F2B-95E8-491D-9842-8CA8B5850044}" destId="{AF8C6310-0AAE-4126-B3B2-7FE076D8EE2B}" srcOrd="0" destOrd="0" presId="urn:microsoft.com/office/officeart/2005/8/layout/hierarchy1"/>
    <dgm:cxn modelId="{E7C3B117-AF32-487F-B51E-A880B16656BF}" type="presOf" srcId="{1FC49C96-2C0A-438D-8201-774DB3FAB183}" destId="{2D55CD64-B923-4807-ABC8-D739A6322BBC}" srcOrd="0" destOrd="0" presId="urn:microsoft.com/office/officeart/2005/8/layout/hierarchy1"/>
    <dgm:cxn modelId="{3A17BD19-4CAD-4911-A608-D21A8AC8D386}" srcId="{01B965F8-E325-43B3-80B3-B9D1E0388BA4}" destId="{C9B1B220-52EA-4FBC-A366-DE80A472D69E}" srcOrd="6" destOrd="0" parTransId="{97E09D9A-9953-4CF3-8A89-FEF865C9E0EB}" sibTransId="{BECF0498-B01F-4CFD-B567-043CCE95438C}"/>
    <dgm:cxn modelId="{9BFC0B1F-3821-4979-92E2-A0C41000566A}" type="presOf" srcId="{97E09D9A-9953-4CF3-8A89-FEF865C9E0EB}" destId="{2D0ED33F-C56C-488B-AC98-CCD024FFDA7D}" srcOrd="0" destOrd="0" presId="urn:microsoft.com/office/officeart/2005/8/layout/hierarchy1"/>
    <dgm:cxn modelId="{8EB2C929-E2F3-45B7-80D5-D629D5776536}" srcId="{D456CB0D-7FD2-4EF8-BAE5-7BB68CBD569C}" destId="{2E861C21-9D40-4E29-B5D1-C2A0C291D3D5}" srcOrd="0" destOrd="0" parTransId="{C7F11902-CD89-435A-89B5-D1BC62461ED0}" sibTransId="{5FA4A502-A040-4921-9B69-2F2F665933EA}"/>
    <dgm:cxn modelId="{8CAECF29-0973-487F-9BD6-47FE85A20042}" srcId="{5AD51F2B-95E8-491D-9842-8CA8B5850044}" destId="{0275A5F2-A061-4196-9CB4-1FC29FBBA4BA}" srcOrd="2" destOrd="0" parTransId="{E70C748F-68EB-4A4C-900C-879B29B5A942}" sibTransId="{2EF067B9-E3EC-42EA-9259-9D6BBF999372}"/>
    <dgm:cxn modelId="{7073BE2E-25A4-488F-9981-1542D232F16D}" type="presOf" srcId="{81C2BB0D-3EE0-4B30-AF43-66A9CD4A391F}" destId="{AE953CCC-E2F5-44D3-BC02-2F21B215577B}" srcOrd="0" destOrd="0" presId="urn:microsoft.com/office/officeart/2005/8/layout/hierarchy1"/>
    <dgm:cxn modelId="{7E9B3734-0E37-45FB-B95C-9FF94E983373}" type="presOf" srcId="{B3045AC8-D40B-4BB1-9DAA-C376F821D14E}" destId="{C53223E5-6A0D-4E66-87B3-915DF21C214C}" srcOrd="0" destOrd="0" presId="urn:microsoft.com/office/officeart/2005/8/layout/hierarchy1"/>
    <dgm:cxn modelId="{7507DA37-60BB-4F7E-83E4-737697FA7F37}" srcId="{FE043881-56FB-4984-8F8F-56FF55C821C3}" destId="{A77F1E72-F42C-4DDB-9757-48F34A2598DA}" srcOrd="2" destOrd="0" parTransId="{8FF82BCF-6F7A-405C-BDAB-0DB5DBCE529A}" sibTransId="{E4CA4191-F3B2-42B8-9BBC-8B5BB0D94E68}"/>
    <dgm:cxn modelId="{F488293A-DD0F-470C-A088-798494EB1746}" srcId="{51420CC0-A234-4D85-ABB1-060A419CF77D}" destId="{E57A2EF4-10B9-4174-86DD-F56009D19B6B}" srcOrd="1" destOrd="0" parTransId="{5FF0CF93-CE99-4AA5-A5CC-7C2E89FC563A}" sibTransId="{7A236D1E-3AD4-408F-8A49-5B5CD7AA94E2}"/>
    <dgm:cxn modelId="{6243353A-AA8F-40C0-A790-8841A8FD6C12}" type="presOf" srcId="{E57A2EF4-10B9-4174-86DD-F56009D19B6B}" destId="{77A3B07D-CA89-44C6-905E-B1622E24B24F}" srcOrd="0" destOrd="0" presId="urn:microsoft.com/office/officeart/2005/8/layout/hierarchy1"/>
    <dgm:cxn modelId="{BE75593A-AA33-4075-991A-B16DCCD32E96}" type="presOf" srcId="{A2013FA1-E6B4-4655-8F73-F7E913D1D907}" destId="{88D4EEAF-4866-4F7A-95D2-4CD9056BA935}" srcOrd="0" destOrd="0" presId="urn:microsoft.com/office/officeart/2005/8/layout/hierarchy1"/>
    <dgm:cxn modelId="{2DC4473B-7B7D-4B4B-8979-C5B2B9EF5D9E}" type="presOf" srcId="{BBC3857C-BE14-4485-AE4D-61F28704552B}" destId="{CA46ED14-F5FE-4EF7-B259-93207225B069}" srcOrd="0" destOrd="0" presId="urn:microsoft.com/office/officeart/2005/8/layout/hierarchy1"/>
    <dgm:cxn modelId="{67564E3B-BD5D-49E8-88FA-7B096FBD9806}" type="presOf" srcId="{E795447C-3B41-4894-BBCA-92D10E92D536}" destId="{ADF6BD8B-AE20-468A-A1FB-BA56E38512D8}" srcOrd="0" destOrd="0" presId="urn:microsoft.com/office/officeart/2005/8/layout/hierarchy1"/>
    <dgm:cxn modelId="{CBAB203D-7DF5-417B-9C68-42C4CBBF1C36}" type="presOf" srcId="{B87B9468-290A-4952-AB41-875E2033114F}" destId="{B2F24747-802C-42CD-9C44-8291E4136FB7}" srcOrd="0" destOrd="0" presId="urn:microsoft.com/office/officeart/2005/8/layout/hierarchy1"/>
    <dgm:cxn modelId="{583A015D-0FCF-4A31-BDF5-041F6203CD6E}" type="presOf" srcId="{676F4E74-1474-4220-BBC1-E517BE791D5B}" destId="{FCDB591D-1058-4927-BE4E-559756981CD2}" srcOrd="0" destOrd="0" presId="urn:microsoft.com/office/officeart/2005/8/layout/hierarchy1"/>
    <dgm:cxn modelId="{D3FD6A61-4982-4726-8F74-0EA6C0233282}" srcId="{FE043881-56FB-4984-8F8F-56FF55C821C3}" destId="{676F4E74-1474-4220-BBC1-E517BE791D5B}" srcOrd="0" destOrd="0" parTransId="{1EC33FCE-0846-47A4-8D3E-CEDAB5FB1463}" sibTransId="{6C21E266-F727-4176-AFB2-99ADC6BB7627}"/>
    <dgm:cxn modelId="{7484B249-BAFB-4E5B-8DE1-670531C0C44D}" type="presOf" srcId="{E70C748F-68EB-4A4C-900C-879B29B5A942}" destId="{2F064E78-F95C-49B3-8E21-76724111E473}" srcOrd="0" destOrd="0" presId="urn:microsoft.com/office/officeart/2005/8/layout/hierarchy1"/>
    <dgm:cxn modelId="{9670996D-F4E1-4632-8DFF-27EA1274A02F}" type="presOf" srcId="{085344CC-0D43-4453-B113-1720D969EAD0}" destId="{3662470C-624F-4CB2-975A-75595962BF06}" srcOrd="0" destOrd="0" presId="urn:microsoft.com/office/officeart/2005/8/layout/hierarchy1"/>
    <dgm:cxn modelId="{4C082870-0B20-4060-983D-972E56EA78AA}" type="presOf" srcId="{589D13C5-E80B-4150-AC36-D919017B6C53}" destId="{7538BF28-4FC1-4189-8A38-793659660452}" srcOrd="0" destOrd="0" presId="urn:microsoft.com/office/officeart/2005/8/layout/hierarchy1"/>
    <dgm:cxn modelId="{0DE26770-1032-4D1C-8F85-E205961A70AD}" type="presOf" srcId="{C9B1B220-52EA-4FBC-A366-DE80A472D69E}" destId="{EF75DEB4-65EE-4422-9E63-F29074E806BB}" srcOrd="0" destOrd="0" presId="urn:microsoft.com/office/officeart/2005/8/layout/hierarchy1"/>
    <dgm:cxn modelId="{2F696572-850B-4EFD-9C63-1CC339D0F647}" srcId="{01B965F8-E325-43B3-80B3-B9D1E0388BA4}" destId="{FE043881-56FB-4984-8F8F-56FF55C821C3}" srcOrd="4" destOrd="0" parTransId="{A877FE5B-BEB8-40E3-BAF0-F8692761A8A0}" sibTransId="{2FA20054-9499-42AC-B3CC-EDCFB7AD58BF}"/>
    <dgm:cxn modelId="{4D29337F-B182-406C-93FA-83AC2462D16E}" type="presOf" srcId="{2E861C21-9D40-4E29-B5D1-C2A0C291D3D5}" destId="{CA98B9B0-00DD-448E-8B27-9C4D2EB148D5}" srcOrd="0" destOrd="0" presId="urn:microsoft.com/office/officeart/2005/8/layout/hierarchy1"/>
    <dgm:cxn modelId="{4C873A80-B308-4473-8F05-7DC1CD8720E4}" type="presOf" srcId="{8FF82BCF-6F7A-405C-BDAB-0DB5DBCE529A}" destId="{CB80661E-48A1-4883-8B89-9E9FF58EF93D}" srcOrd="0" destOrd="0" presId="urn:microsoft.com/office/officeart/2005/8/layout/hierarchy1"/>
    <dgm:cxn modelId="{3B27F783-4C44-429F-8D1B-B3B05BAC6316}" type="presOf" srcId="{958ABE76-BB0B-4261-AAD5-7AFCD702F6F3}" destId="{928D43B0-2099-413D-B775-988057C7247E}" srcOrd="0" destOrd="0" presId="urn:microsoft.com/office/officeart/2005/8/layout/hierarchy1"/>
    <dgm:cxn modelId="{88BCD384-53DE-47A8-BA4D-AA79859B71D2}" srcId="{01B965F8-E325-43B3-80B3-B9D1E0388BA4}" destId="{51420CC0-A234-4D85-ABB1-060A419CF77D}" srcOrd="2" destOrd="0" parTransId="{5E063286-4578-470E-92BC-F7DB7D82B39F}" sibTransId="{C6FDF64D-6D55-409B-AD4D-2F2187FCE226}"/>
    <dgm:cxn modelId="{26D3D484-8B6C-45FE-BE10-22E4B217B62F}" type="presOf" srcId="{A3BC4FD6-5644-467E-8150-CE0988569F1F}" destId="{EFF5F72B-F51B-4450-9013-80B30BE8E428}" srcOrd="0" destOrd="0" presId="urn:microsoft.com/office/officeart/2005/8/layout/hierarchy1"/>
    <dgm:cxn modelId="{BE510089-DC9E-4678-81C0-D34D00AF23B1}" type="presOf" srcId="{51420CC0-A234-4D85-ABB1-060A419CF77D}" destId="{921BAE8C-86D1-4A1F-8FAE-06AA2A2134BC}" srcOrd="0" destOrd="0" presId="urn:microsoft.com/office/officeart/2005/8/layout/hierarchy1"/>
    <dgm:cxn modelId="{AE30458B-DAD5-4515-A0A8-7AF405483E95}" srcId="{05317A65-8390-4E3C-8A24-9C1005BCEABA}" destId="{01B965F8-E325-43B3-80B3-B9D1E0388BA4}" srcOrd="0" destOrd="0" parTransId="{54BC3EB5-4779-4295-B263-A5EE4BC01C72}" sibTransId="{D9FB109A-2592-4A30-94DA-80D89CA21E17}"/>
    <dgm:cxn modelId="{E762CE94-7325-4254-89F1-EAC82877DDEB}" srcId="{01B965F8-E325-43B3-80B3-B9D1E0388BA4}" destId="{B87B9468-290A-4952-AB41-875E2033114F}" srcOrd="7" destOrd="0" parTransId="{E795447C-3B41-4894-BBCA-92D10E92D536}" sibTransId="{FA2D1779-3C2E-437E-93C9-000FAF5E51BC}"/>
    <dgm:cxn modelId="{2CA36D9D-150D-4405-95EF-53567B4F80F6}" type="presOf" srcId="{FE043881-56FB-4984-8F8F-56FF55C821C3}" destId="{94E02444-810B-41B8-81EE-831DA1461724}" srcOrd="0" destOrd="0" presId="urn:microsoft.com/office/officeart/2005/8/layout/hierarchy1"/>
    <dgm:cxn modelId="{C512899D-F666-46BE-86BE-D14327B6FEA0}" type="presOf" srcId="{01B965F8-E325-43B3-80B3-B9D1E0388BA4}" destId="{3CD036D3-55AF-446F-93FE-0EC5CE366C43}" srcOrd="0" destOrd="0" presId="urn:microsoft.com/office/officeart/2005/8/layout/hierarchy1"/>
    <dgm:cxn modelId="{048B28A2-693F-4490-93B4-38D7ECDBAB09}" srcId="{01B965F8-E325-43B3-80B3-B9D1E0388BA4}" destId="{5AD51F2B-95E8-491D-9842-8CA8B5850044}" srcOrd="5" destOrd="0" parTransId="{A3BC4FD6-5644-467E-8150-CE0988569F1F}" sibTransId="{05D4AB57-8723-47E5-AD3C-E5ACFCAE8ED1}"/>
    <dgm:cxn modelId="{6033CAA5-32F0-401B-A5B0-FDF307FC6659}" type="presOf" srcId="{2CA6D229-346F-4A50-9D72-6871FD9014D2}" destId="{B7EB8F18-ACB0-4EA2-AF11-250E0A51C37E}" srcOrd="0" destOrd="0" presId="urn:microsoft.com/office/officeart/2005/8/layout/hierarchy1"/>
    <dgm:cxn modelId="{346E02AC-E1B5-4DE9-9AA8-C3BCB3C80A31}" srcId="{B87B9468-290A-4952-AB41-875E2033114F}" destId="{B8AC61B9-D9B8-44D8-B6D8-06F616E9D752}" srcOrd="0" destOrd="0" parTransId="{958ABE76-BB0B-4261-AAD5-7AFCD702F6F3}" sibTransId="{89AF6FB7-CAA4-4454-82DE-ADDE89832E55}"/>
    <dgm:cxn modelId="{191A31AF-9511-47C3-ACB4-2C662485484E}" srcId="{01B965F8-E325-43B3-80B3-B9D1E0388BA4}" destId="{085344CC-0D43-4453-B113-1720D969EAD0}" srcOrd="3" destOrd="0" parTransId="{A2013FA1-E6B4-4655-8F73-F7E913D1D907}" sibTransId="{C1C1ED73-74DA-4DFE-95C2-45943DD65FFB}"/>
    <dgm:cxn modelId="{B22AA8AF-E716-4FFD-A3E6-873D3FFDD405}" type="presOf" srcId="{C7F11902-CD89-435A-89B5-D1BC62461ED0}" destId="{2A836F72-4548-487C-9CA0-B15B13E0E86C}" srcOrd="0" destOrd="0" presId="urn:microsoft.com/office/officeart/2005/8/layout/hierarchy1"/>
    <dgm:cxn modelId="{DBB2F9B0-75A2-41C5-BE77-D3257834097F}" type="presOf" srcId="{CD14FBF8-40E3-4CB0-B4AB-B7C7B2021898}" destId="{723A7782-5657-4D4E-AA8A-9876866E3F5B}" srcOrd="0" destOrd="0" presId="urn:microsoft.com/office/officeart/2005/8/layout/hierarchy1"/>
    <dgm:cxn modelId="{29BF0CB8-9D8C-44BA-B7BC-950878E53EB6}" type="presOf" srcId="{0275A5F2-A061-4196-9CB4-1FC29FBBA4BA}" destId="{DDFD0881-87C1-4692-978B-1CCB41F4C5A3}" srcOrd="0" destOrd="0" presId="urn:microsoft.com/office/officeart/2005/8/layout/hierarchy1"/>
    <dgm:cxn modelId="{DCC756BF-8846-411D-A43A-9DCD497855F5}" srcId="{01B965F8-E325-43B3-80B3-B9D1E0388BA4}" destId="{D456CB0D-7FD2-4EF8-BAE5-7BB68CBD569C}" srcOrd="0" destOrd="0" parTransId="{2CA6D229-346F-4A50-9D72-6871FD9014D2}" sibTransId="{89661896-A979-48DD-8B17-88222238DBD0}"/>
    <dgm:cxn modelId="{D023C1BF-E899-4304-BB21-1DF9694B97AA}" type="presOf" srcId="{C1DBC56C-5A7A-4F12-BF6B-E591F5696952}" destId="{72B3C22B-05A1-41B8-8CA1-B888737AA48E}" srcOrd="0" destOrd="0" presId="urn:microsoft.com/office/officeart/2005/8/layout/hierarchy1"/>
    <dgm:cxn modelId="{2466FDC3-A5AA-4551-BA2F-2BEECB3217FC}" srcId="{51420CC0-A234-4D85-ABB1-060A419CF77D}" destId="{0D3B648F-1479-4FE3-B073-DEAA325609E7}" srcOrd="0" destOrd="0" parTransId="{99CF26C6-86F4-4C1B-9EC4-E0D7D3F08EAB}" sibTransId="{7530D9F4-E0C4-491E-B7EE-F0F43B74BB8F}"/>
    <dgm:cxn modelId="{7F2717CD-6F8D-432E-9263-FD71E8596D96}" type="presOf" srcId="{28C1D39B-8EFC-4E68-B263-DCCE0DE9C9A2}" destId="{894D2594-8549-4CC4-9D2B-215F85B848AB}" srcOrd="0" destOrd="0" presId="urn:microsoft.com/office/officeart/2005/8/layout/hierarchy1"/>
    <dgm:cxn modelId="{1A6A38CD-BFF1-4DBD-A526-A62727BB07E2}" srcId="{01B965F8-E325-43B3-80B3-B9D1E0388BA4}" destId="{B1244530-585C-45F5-BB86-A796F9B57708}" srcOrd="1" destOrd="0" parTransId="{81C2BB0D-3EE0-4B30-AF43-66A9CD4A391F}" sibTransId="{6ADBF9C0-05B3-4051-9D55-8A9C20B10ACB}"/>
    <dgm:cxn modelId="{3EA3BBCE-293A-4C3A-A6C4-DBCAC87C4ED9}" type="presOf" srcId="{FE8F58CE-FA1A-4532-9547-064983F5CB8B}" destId="{2A9476FF-E67B-4CC9-9F8D-1E941E4C7F18}" srcOrd="0" destOrd="0" presId="urn:microsoft.com/office/officeart/2005/8/layout/hierarchy1"/>
    <dgm:cxn modelId="{186D7FD5-91C1-4204-8756-DE434C7B0E9E}" type="presOf" srcId="{0D3B648F-1479-4FE3-B073-DEAA325609E7}" destId="{E25970DE-7089-484D-A54C-E149FB414406}" srcOrd="0" destOrd="0" presId="urn:microsoft.com/office/officeart/2005/8/layout/hierarchy1"/>
    <dgm:cxn modelId="{E9CEB1D8-6CA1-46E2-8498-4737FC486874}" type="presOf" srcId="{D19812D2-DC7D-45C3-A9B6-D5409A4E84D1}" destId="{6F23BF2A-806F-481D-8834-533AD780B7C9}" srcOrd="0" destOrd="0" presId="urn:microsoft.com/office/officeart/2005/8/layout/hierarchy1"/>
    <dgm:cxn modelId="{B6AC1CDA-9964-4542-AE52-916A549E60D4}" type="presOf" srcId="{A77F1E72-F42C-4DDB-9757-48F34A2598DA}" destId="{F7260F51-7033-473A-B2D1-A5117194A49B}" srcOrd="0" destOrd="0" presId="urn:microsoft.com/office/officeart/2005/8/layout/hierarchy1"/>
    <dgm:cxn modelId="{34B68EDF-BAA7-4E1C-B705-9D0EC962FFEB}" srcId="{5AD51F2B-95E8-491D-9842-8CA8B5850044}" destId="{B3045AC8-D40B-4BB1-9DAA-C376F821D14E}" srcOrd="0" destOrd="0" parTransId="{C1DBC56C-5A7A-4F12-BF6B-E591F5696952}" sibTransId="{F03C64A5-5B5C-4981-BF91-330CA34E17F4}"/>
    <dgm:cxn modelId="{C3A898DF-D603-4F7A-973C-962EA5BDEEC6}" type="presOf" srcId="{5FF0CF93-CE99-4AA5-A5CC-7C2E89FC563A}" destId="{7C8C3509-6189-47BA-A6AB-E577F395DEFC}" srcOrd="0" destOrd="0" presId="urn:microsoft.com/office/officeart/2005/8/layout/hierarchy1"/>
    <dgm:cxn modelId="{A3AE89E0-191C-4706-9B7B-97E5150BE8E2}" type="presOf" srcId="{1EC33FCE-0846-47A4-8D3E-CEDAB5FB1463}" destId="{01544A14-A1C2-4379-AA33-7B4837A91BDA}" srcOrd="0" destOrd="0" presId="urn:microsoft.com/office/officeart/2005/8/layout/hierarchy1"/>
    <dgm:cxn modelId="{219815E6-F03C-411A-BCFF-AF611410D262}" srcId="{5AD51F2B-95E8-491D-9842-8CA8B5850044}" destId="{D19812D2-DC7D-45C3-A9B6-D5409A4E84D1}" srcOrd="1" destOrd="0" parTransId="{BBC3857C-BE14-4485-AE4D-61F28704552B}" sibTransId="{503372A2-5696-4B59-A117-055CD0279687}"/>
    <dgm:cxn modelId="{51782CE7-047E-4A51-9993-D40C714D4E54}" srcId="{FE043881-56FB-4984-8F8F-56FF55C821C3}" destId="{FE8F58CE-FA1A-4532-9547-064983F5CB8B}" srcOrd="1" destOrd="0" parTransId="{28C1D39B-8EFC-4E68-B263-DCCE0DE9C9A2}" sibTransId="{C230929A-FDA0-4DC1-928B-1A9445DB3079}"/>
    <dgm:cxn modelId="{36BE51F0-C89E-42BD-895B-869FE98D4EB5}" type="presOf" srcId="{05317A65-8390-4E3C-8A24-9C1005BCEABA}" destId="{A2BB3D85-739E-430D-ABBE-AC79FE08DDE4}" srcOrd="0" destOrd="0" presId="urn:microsoft.com/office/officeart/2005/8/layout/hierarchy1"/>
    <dgm:cxn modelId="{DC0427F6-65D4-4E82-B498-923443C333BC}" srcId="{B87B9468-290A-4952-AB41-875E2033114F}" destId="{79909591-3E0B-4918-96AC-3790EE622B9C}" srcOrd="1" destOrd="0" parTransId="{589D13C5-E80B-4150-AC36-D919017B6C53}" sibTransId="{5C0535DE-D122-4E09-ACB1-82D274DE3882}"/>
    <dgm:cxn modelId="{3BEAF5F9-A3B3-47B5-BF0D-CABE536DA132}" srcId="{B1244530-585C-45F5-BB86-A796F9B57708}" destId="{A8508B58-5C7B-42CE-90DC-3466C79DB0C1}" srcOrd="0" destOrd="0" parTransId="{1FC49C96-2C0A-438D-8201-774DB3FAB183}" sibTransId="{BDE08457-2EAF-4E92-9A9A-0D9C378D507A}"/>
    <dgm:cxn modelId="{5B7BBD2D-5709-4985-98BD-F525B86C08EE}" type="presParOf" srcId="{A2BB3D85-739E-430D-ABBE-AC79FE08DDE4}" destId="{811F03C9-5699-44FB-9596-D151F30CF205}" srcOrd="0" destOrd="0" presId="urn:microsoft.com/office/officeart/2005/8/layout/hierarchy1"/>
    <dgm:cxn modelId="{8A986F74-D35E-4123-A1E9-65A47428B029}" type="presParOf" srcId="{811F03C9-5699-44FB-9596-D151F30CF205}" destId="{88E27EE0-3B76-4F6D-AC39-29AFDEB6B63B}" srcOrd="0" destOrd="0" presId="urn:microsoft.com/office/officeart/2005/8/layout/hierarchy1"/>
    <dgm:cxn modelId="{E46418C1-2B8E-4132-A909-A36C1AC3699F}" type="presParOf" srcId="{88E27EE0-3B76-4F6D-AC39-29AFDEB6B63B}" destId="{E0F986B8-463E-406F-AFD2-7DF1D8CC1E7F}" srcOrd="0" destOrd="0" presId="urn:microsoft.com/office/officeart/2005/8/layout/hierarchy1"/>
    <dgm:cxn modelId="{A6615875-57B5-455F-A7DB-44A3A229615B}" type="presParOf" srcId="{88E27EE0-3B76-4F6D-AC39-29AFDEB6B63B}" destId="{3CD036D3-55AF-446F-93FE-0EC5CE366C43}" srcOrd="1" destOrd="0" presId="urn:microsoft.com/office/officeart/2005/8/layout/hierarchy1"/>
    <dgm:cxn modelId="{719D4A02-BD06-4AD0-AACB-130C22AA5647}" type="presParOf" srcId="{811F03C9-5699-44FB-9596-D151F30CF205}" destId="{08DEC32B-9DCD-4332-BAEE-F49902FB2FBD}" srcOrd="1" destOrd="0" presId="urn:microsoft.com/office/officeart/2005/8/layout/hierarchy1"/>
    <dgm:cxn modelId="{95D55CB0-7E64-43CE-B8DC-18EAC3A07AEC}" type="presParOf" srcId="{08DEC32B-9DCD-4332-BAEE-F49902FB2FBD}" destId="{B7EB8F18-ACB0-4EA2-AF11-250E0A51C37E}" srcOrd="0" destOrd="0" presId="urn:microsoft.com/office/officeart/2005/8/layout/hierarchy1"/>
    <dgm:cxn modelId="{8DE80EEC-9184-4886-B9DE-CFA896F92D48}" type="presParOf" srcId="{08DEC32B-9DCD-4332-BAEE-F49902FB2FBD}" destId="{3584D7C7-9A9B-41A2-AC39-F0B709F2FE37}" srcOrd="1" destOrd="0" presId="urn:microsoft.com/office/officeart/2005/8/layout/hierarchy1"/>
    <dgm:cxn modelId="{DBA881ED-F497-4F08-BC52-FFD39EE49905}" type="presParOf" srcId="{3584D7C7-9A9B-41A2-AC39-F0B709F2FE37}" destId="{1FB2D2C6-2AEC-4730-8C2E-4BFB7671A484}" srcOrd="0" destOrd="0" presId="urn:microsoft.com/office/officeart/2005/8/layout/hierarchy1"/>
    <dgm:cxn modelId="{84B96751-8D97-4112-95BA-72CDD1D682D9}" type="presParOf" srcId="{1FB2D2C6-2AEC-4730-8C2E-4BFB7671A484}" destId="{4D7EA475-0247-4DA0-95F1-146D82411AE3}" srcOrd="0" destOrd="0" presId="urn:microsoft.com/office/officeart/2005/8/layout/hierarchy1"/>
    <dgm:cxn modelId="{4CDEDFC9-8D18-4EE6-9557-570A80DF527D}" type="presParOf" srcId="{1FB2D2C6-2AEC-4730-8C2E-4BFB7671A484}" destId="{AA82E524-DBF1-4521-B036-7F8CC2519EE2}" srcOrd="1" destOrd="0" presId="urn:microsoft.com/office/officeart/2005/8/layout/hierarchy1"/>
    <dgm:cxn modelId="{8DA54EEF-C8FE-4A35-B8B8-9D43438D1F56}" type="presParOf" srcId="{3584D7C7-9A9B-41A2-AC39-F0B709F2FE37}" destId="{76D9373B-33A3-43E1-A6BB-0FCAE2A159F8}" srcOrd="1" destOrd="0" presId="urn:microsoft.com/office/officeart/2005/8/layout/hierarchy1"/>
    <dgm:cxn modelId="{88747F8F-18E6-457F-AA95-9F1472E7C2CB}" type="presParOf" srcId="{76D9373B-33A3-43E1-A6BB-0FCAE2A159F8}" destId="{2A836F72-4548-487C-9CA0-B15B13E0E86C}" srcOrd="0" destOrd="0" presId="urn:microsoft.com/office/officeart/2005/8/layout/hierarchy1"/>
    <dgm:cxn modelId="{5887A07C-C189-4AFE-95DD-C99E12E2A4DB}" type="presParOf" srcId="{76D9373B-33A3-43E1-A6BB-0FCAE2A159F8}" destId="{FF1B9FE5-D200-4CFD-99A9-D1E8119330FE}" srcOrd="1" destOrd="0" presId="urn:microsoft.com/office/officeart/2005/8/layout/hierarchy1"/>
    <dgm:cxn modelId="{3F28074B-7639-4E74-9FFF-D5CBD259CD55}" type="presParOf" srcId="{FF1B9FE5-D200-4CFD-99A9-D1E8119330FE}" destId="{98C95DCE-B698-4F82-A23A-E9A9140EF861}" srcOrd="0" destOrd="0" presId="urn:microsoft.com/office/officeart/2005/8/layout/hierarchy1"/>
    <dgm:cxn modelId="{B583BAB2-1C48-4734-9911-4B4CE3B97D14}" type="presParOf" srcId="{98C95DCE-B698-4F82-A23A-E9A9140EF861}" destId="{48841C58-3DC5-42C6-9626-0A44962ADA30}" srcOrd="0" destOrd="0" presId="urn:microsoft.com/office/officeart/2005/8/layout/hierarchy1"/>
    <dgm:cxn modelId="{805A53BD-6BB0-4EEA-B789-D93186C11EBC}" type="presParOf" srcId="{98C95DCE-B698-4F82-A23A-E9A9140EF861}" destId="{CA98B9B0-00DD-448E-8B27-9C4D2EB148D5}" srcOrd="1" destOrd="0" presId="urn:microsoft.com/office/officeart/2005/8/layout/hierarchy1"/>
    <dgm:cxn modelId="{EA175A8F-2F24-4772-80D0-3C481F57BF0D}" type="presParOf" srcId="{FF1B9FE5-D200-4CFD-99A9-D1E8119330FE}" destId="{F39FF3ED-CFFC-41B3-BDA3-74E27441B7B6}" srcOrd="1" destOrd="0" presId="urn:microsoft.com/office/officeart/2005/8/layout/hierarchy1"/>
    <dgm:cxn modelId="{B5326F74-A726-4CAF-A89E-BD0B41B8557F}" type="presParOf" srcId="{08DEC32B-9DCD-4332-BAEE-F49902FB2FBD}" destId="{AE953CCC-E2F5-44D3-BC02-2F21B215577B}" srcOrd="2" destOrd="0" presId="urn:microsoft.com/office/officeart/2005/8/layout/hierarchy1"/>
    <dgm:cxn modelId="{7102BC03-23A1-4FDB-ABC6-922238645B96}" type="presParOf" srcId="{08DEC32B-9DCD-4332-BAEE-F49902FB2FBD}" destId="{02FD1A19-66F3-4009-B0DD-48AB5323CD04}" srcOrd="3" destOrd="0" presId="urn:microsoft.com/office/officeart/2005/8/layout/hierarchy1"/>
    <dgm:cxn modelId="{BFC43CFC-9249-4A71-B40F-EE04A9B571E5}" type="presParOf" srcId="{02FD1A19-66F3-4009-B0DD-48AB5323CD04}" destId="{E673379B-50E9-43DC-BE25-E45877D8BA5B}" srcOrd="0" destOrd="0" presId="urn:microsoft.com/office/officeart/2005/8/layout/hierarchy1"/>
    <dgm:cxn modelId="{6E43D1A0-6F37-4898-819F-2B715FEB9106}" type="presParOf" srcId="{E673379B-50E9-43DC-BE25-E45877D8BA5B}" destId="{A9A868D4-7465-4524-B912-B6FD041497C0}" srcOrd="0" destOrd="0" presId="urn:microsoft.com/office/officeart/2005/8/layout/hierarchy1"/>
    <dgm:cxn modelId="{FF18C6F6-2F76-491A-B2A3-DB3E434BA924}" type="presParOf" srcId="{E673379B-50E9-43DC-BE25-E45877D8BA5B}" destId="{2F59BA22-88AB-42C5-8C93-BF62A740868B}" srcOrd="1" destOrd="0" presId="urn:microsoft.com/office/officeart/2005/8/layout/hierarchy1"/>
    <dgm:cxn modelId="{C4A0B2A3-DDA8-4BBA-8CEB-E21BE6D516D5}" type="presParOf" srcId="{02FD1A19-66F3-4009-B0DD-48AB5323CD04}" destId="{1B314D1C-CAD9-4579-B0C7-BDD33EFE5037}" srcOrd="1" destOrd="0" presId="urn:microsoft.com/office/officeart/2005/8/layout/hierarchy1"/>
    <dgm:cxn modelId="{311FB35F-359B-4166-9150-251EF807D4F2}" type="presParOf" srcId="{1B314D1C-CAD9-4579-B0C7-BDD33EFE5037}" destId="{2D55CD64-B923-4807-ABC8-D739A6322BBC}" srcOrd="0" destOrd="0" presId="urn:microsoft.com/office/officeart/2005/8/layout/hierarchy1"/>
    <dgm:cxn modelId="{50686BAD-3C57-43A1-B82E-FE7E910B6C28}" type="presParOf" srcId="{1B314D1C-CAD9-4579-B0C7-BDD33EFE5037}" destId="{23F24FF2-AC0C-499F-BE3C-7C62BE2DD7CD}" srcOrd="1" destOrd="0" presId="urn:microsoft.com/office/officeart/2005/8/layout/hierarchy1"/>
    <dgm:cxn modelId="{4A606583-6132-48A0-AF0A-5C1BC26E5B3B}" type="presParOf" srcId="{23F24FF2-AC0C-499F-BE3C-7C62BE2DD7CD}" destId="{68956839-F981-4A4F-B0F3-BBD510C69B95}" srcOrd="0" destOrd="0" presId="urn:microsoft.com/office/officeart/2005/8/layout/hierarchy1"/>
    <dgm:cxn modelId="{A37100CA-EED8-4D13-9A5E-2ED201013A2B}" type="presParOf" srcId="{68956839-F981-4A4F-B0F3-BBD510C69B95}" destId="{990D4DCD-C228-4030-AB23-1B5F5DCF4813}" srcOrd="0" destOrd="0" presId="urn:microsoft.com/office/officeart/2005/8/layout/hierarchy1"/>
    <dgm:cxn modelId="{D2B59079-8707-4E8B-BFDA-95E7E30A4A8D}" type="presParOf" srcId="{68956839-F981-4A4F-B0F3-BBD510C69B95}" destId="{972807AB-228E-40B9-94F5-4D03CC017DFE}" srcOrd="1" destOrd="0" presId="urn:microsoft.com/office/officeart/2005/8/layout/hierarchy1"/>
    <dgm:cxn modelId="{D5A8A381-3165-43AC-8606-E38F9D401995}" type="presParOf" srcId="{23F24FF2-AC0C-499F-BE3C-7C62BE2DD7CD}" destId="{C1742BA0-EFC3-433E-ADCA-FCA13C032B0A}" srcOrd="1" destOrd="0" presId="urn:microsoft.com/office/officeart/2005/8/layout/hierarchy1"/>
    <dgm:cxn modelId="{9B31E389-034A-407D-BA7C-D12E01947376}" type="presParOf" srcId="{08DEC32B-9DCD-4332-BAEE-F49902FB2FBD}" destId="{02914460-07E7-4AFE-8D2B-0A717016B516}" srcOrd="4" destOrd="0" presId="urn:microsoft.com/office/officeart/2005/8/layout/hierarchy1"/>
    <dgm:cxn modelId="{0F0BB501-1F61-4160-9021-3DD2AB853BDB}" type="presParOf" srcId="{08DEC32B-9DCD-4332-BAEE-F49902FB2FBD}" destId="{4B4D9D0C-0195-4DE4-9079-DD98FAA79D3B}" srcOrd="5" destOrd="0" presId="urn:microsoft.com/office/officeart/2005/8/layout/hierarchy1"/>
    <dgm:cxn modelId="{2E7C34BD-B2B4-4A41-AEF8-266A6DA5922E}" type="presParOf" srcId="{4B4D9D0C-0195-4DE4-9079-DD98FAA79D3B}" destId="{70D99325-5CBB-41AA-8692-0F80ED5DC5F0}" srcOrd="0" destOrd="0" presId="urn:microsoft.com/office/officeart/2005/8/layout/hierarchy1"/>
    <dgm:cxn modelId="{29046CAB-CFD6-403F-B902-99A4834797EA}" type="presParOf" srcId="{70D99325-5CBB-41AA-8692-0F80ED5DC5F0}" destId="{1968151E-6CEB-4E27-96C5-E6D897193201}" srcOrd="0" destOrd="0" presId="urn:microsoft.com/office/officeart/2005/8/layout/hierarchy1"/>
    <dgm:cxn modelId="{CBC14A2C-5EDA-4AE6-92E7-928C9E869DFB}" type="presParOf" srcId="{70D99325-5CBB-41AA-8692-0F80ED5DC5F0}" destId="{921BAE8C-86D1-4A1F-8FAE-06AA2A2134BC}" srcOrd="1" destOrd="0" presId="urn:microsoft.com/office/officeart/2005/8/layout/hierarchy1"/>
    <dgm:cxn modelId="{C3917087-642E-41A3-8695-1ED074F5CB1C}" type="presParOf" srcId="{4B4D9D0C-0195-4DE4-9079-DD98FAA79D3B}" destId="{691E7146-6B7A-433C-B463-7A18080611EE}" srcOrd="1" destOrd="0" presId="urn:microsoft.com/office/officeart/2005/8/layout/hierarchy1"/>
    <dgm:cxn modelId="{72B64132-95A3-4DBA-8928-774147F8BBA5}" type="presParOf" srcId="{691E7146-6B7A-433C-B463-7A18080611EE}" destId="{E001FEE1-6E8A-4055-BAF5-8558F3E3A0EC}" srcOrd="0" destOrd="0" presId="urn:microsoft.com/office/officeart/2005/8/layout/hierarchy1"/>
    <dgm:cxn modelId="{436F8CE3-6CF1-4255-B67B-370D4F9C9DA5}" type="presParOf" srcId="{691E7146-6B7A-433C-B463-7A18080611EE}" destId="{0785B6E1-21F5-41A6-8EC6-6A9D9C86802C}" srcOrd="1" destOrd="0" presId="urn:microsoft.com/office/officeart/2005/8/layout/hierarchy1"/>
    <dgm:cxn modelId="{143B8B64-0A83-412A-9FD8-F2BFA7277742}" type="presParOf" srcId="{0785B6E1-21F5-41A6-8EC6-6A9D9C86802C}" destId="{83DACD10-FECC-45D1-9CFF-1D8284003F47}" srcOrd="0" destOrd="0" presId="urn:microsoft.com/office/officeart/2005/8/layout/hierarchy1"/>
    <dgm:cxn modelId="{0995607E-2A61-4EFE-85EA-490BF7B7449E}" type="presParOf" srcId="{83DACD10-FECC-45D1-9CFF-1D8284003F47}" destId="{19BB7F9D-9F8B-4438-8625-6720969D482F}" srcOrd="0" destOrd="0" presId="urn:microsoft.com/office/officeart/2005/8/layout/hierarchy1"/>
    <dgm:cxn modelId="{AF50DAEF-1136-419E-BA0A-8E74CEA965B0}" type="presParOf" srcId="{83DACD10-FECC-45D1-9CFF-1D8284003F47}" destId="{E25970DE-7089-484D-A54C-E149FB414406}" srcOrd="1" destOrd="0" presId="urn:microsoft.com/office/officeart/2005/8/layout/hierarchy1"/>
    <dgm:cxn modelId="{7F6461D2-E746-4887-9740-9801C3168C81}" type="presParOf" srcId="{0785B6E1-21F5-41A6-8EC6-6A9D9C86802C}" destId="{BA9CBFF9-F38D-48A0-857F-4F71430D8864}" srcOrd="1" destOrd="0" presId="urn:microsoft.com/office/officeart/2005/8/layout/hierarchy1"/>
    <dgm:cxn modelId="{743BF942-7B24-4F56-BF51-748CBC99A878}" type="presParOf" srcId="{691E7146-6B7A-433C-B463-7A18080611EE}" destId="{7C8C3509-6189-47BA-A6AB-E577F395DEFC}" srcOrd="2" destOrd="0" presId="urn:microsoft.com/office/officeart/2005/8/layout/hierarchy1"/>
    <dgm:cxn modelId="{9FDCB74C-E13B-4BE1-A9CC-323237CA34DB}" type="presParOf" srcId="{691E7146-6B7A-433C-B463-7A18080611EE}" destId="{13E9AF90-9C57-49FC-A668-9E5F5084E22B}" srcOrd="3" destOrd="0" presId="urn:microsoft.com/office/officeart/2005/8/layout/hierarchy1"/>
    <dgm:cxn modelId="{27695590-FA01-4E1B-B832-1E4AEAE36396}" type="presParOf" srcId="{13E9AF90-9C57-49FC-A668-9E5F5084E22B}" destId="{20A68686-8B38-4318-99B9-A3722A23F4A6}" srcOrd="0" destOrd="0" presId="urn:microsoft.com/office/officeart/2005/8/layout/hierarchy1"/>
    <dgm:cxn modelId="{0F7946CB-7129-469D-AE0B-79A1FE3E35A4}" type="presParOf" srcId="{20A68686-8B38-4318-99B9-A3722A23F4A6}" destId="{36024611-0ADC-4802-BDC0-C14ABA8557E6}" srcOrd="0" destOrd="0" presId="urn:microsoft.com/office/officeart/2005/8/layout/hierarchy1"/>
    <dgm:cxn modelId="{088C8CFA-0915-47CE-9406-A220A08DEC5E}" type="presParOf" srcId="{20A68686-8B38-4318-99B9-A3722A23F4A6}" destId="{77A3B07D-CA89-44C6-905E-B1622E24B24F}" srcOrd="1" destOrd="0" presId="urn:microsoft.com/office/officeart/2005/8/layout/hierarchy1"/>
    <dgm:cxn modelId="{4AE96810-D127-4AE7-B383-A88A5349E814}" type="presParOf" srcId="{13E9AF90-9C57-49FC-A668-9E5F5084E22B}" destId="{37E70002-4ECF-42FE-9871-F09C0DBCBF0C}" srcOrd="1" destOrd="0" presId="urn:microsoft.com/office/officeart/2005/8/layout/hierarchy1"/>
    <dgm:cxn modelId="{ACF188A8-0C97-471B-8BFF-F6CE7B1D8190}" type="presParOf" srcId="{691E7146-6B7A-433C-B463-7A18080611EE}" destId="{723A7782-5657-4D4E-AA8A-9876866E3F5B}" srcOrd="4" destOrd="0" presId="urn:microsoft.com/office/officeart/2005/8/layout/hierarchy1"/>
    <dgm:cxn modelId="{15972C75-794A-4EA0-B564-19420308A538}" type="presParOf" srcId="{691E7146-6B7A-433C-B463-7A18080611EE}" destId="{70267AC7-C26C-4620-AB67-B7F76FC09C81}" srcOrd="5" destOrd="0" presId="urn:microsoft.com/office/officeart/2005/8/layout/hierarchy1"/>
    <dgm:cxn modelId="{4DBFCC8D-3F20-4D9B-8A9A-81EF93286F8A}" type="presParOf" srcId="{70267AC7-C26C-4620-AB67-B7F76FC09C81}" destId="{E8EF8E1F-C45A-481D-B9B5-3E7C2E298681}" srcOrd="0" destOrd="0" presId="urn:microsoft.com/office/officeart/2005/8/layout/hierarchy1"/>
    <dgm:cxn modelId="{9BE8130A-D2DF-476E-A080-3947173689F0}" type="presParOf" srcId="{E8EF8E1F-C45A-481D-B9B5-3E7C2E298681}" destId="{6FCB13C4-7DB1-4DFD-8A14-BF0749DAC302}" srcOrd="0" destOrd="0" presId="urn:microsoft.com/office/officeart/2005/8/layout/hierarchy1"/>
    <dgm:cxn modelId="{BF5FAD9F-13E2-440E-B6BD-E2F3C883A6C0}" type="presParOf" srcId="{E8EF8E1F-C45A-481D-B9B5-3E7C2E298681}" destId="{0C678D93-951B-4BD9-8332-C65012B5AAC4}" srcOrd="1" destOrd="0" presId="urn:microsoft.com/office/officeart/2005/8/layout/hierarchy1"/>
    <dgm:cxn modelId="{51FD7940-6DF5-4C3B-938C-19C85226C7D3}" type="presParOf" srcId="{70267AC7-C26C-4620-AB67-B7F76FC09C81}" destId="{697D2ADB-70F1-43FB-9223-929A0A5730BB}" srcOrd="1" destOrd="0" presId="urn:microsoft.com/office/officeart/2005/8/layout/hierarchy1"/>
    <dgm:cxn modelId="{93AF78E0-105B-4C78-9B39-8A07DE31245E}" type="presParOf" srcId="{08DEC32B-9DCD-4332-BAEE-F49902FB2FBD}" destId="{88D4EEAF-4866-4F7A-95D2-4CD9056BA935}" srcOrd="6" destOrd="0" presId="urn:microsoft.com/office/officeart/2005/8/layout/hierarchy1"/>
    <dgm:cxn modelId="{668281C5-89EE-4A67-BBAA-8757B5E356AE}" type="presParOf" srcId="{08DEC32B-9DCD-4332-BAEE-F49902FB2FBD}" destId="{E5E283C8-1012-43E1-A62A-8E823B10D6FE}" srcOrd="7" destOrd="0" presId="urn:microsoft.com/office/officeart/2005/8/layout/hierarchy1"/>
    <dgm:cxn modelId="{796360AE-C473-42A2-B48D-F346F8EA0FF6}" type="presParOf" srcId="{E5E283C8-1012-43E1-A62A-8E823B10D6FE}" destId="{5EBE320E-43BB-4DD0-ADAB-832EB05D8C47}" srcOrd="0" destOrd="0" presId="urn:microsoft.com/office/officeart/2005/8/layout/hierarchy1"/>
    <dgm:cxn modelId="{C646206D-CE55-41E1-B285-F3B60F14F745}" type="presParOf" srcId="{5EBE320E-43BB-4DD0-ADAB-832EB05D8C47}" destId="{7620BB4D-34A9-4CC1-A312-A869264F1FB8}" srcOrd="0" destOrd="0" presId="urn:microsoft.com/office/officeart/2005/8/layout/hierarchy1"/>
    <dgm:cxn modelId="{56A95555-516E-4D71-94C5-9347CF0D6626}" type="presParOf" srcId="{5EBE320E-43BB-4DD0-ADAB-832EB05D8C47}" destId="{3662470C-624F-4CB2-975A-75595962BF06}" srcOrd="1" destOrd="0" presId="urn:microsoft.com/office/officeart/2005/8/layout/hierarchy1"/>
    <dgm:cxn modelId="{617D230F-654E-48A2-BCA3-8F0812B03A78}" type="presParOf" srcId="{E5E283C8-1012-43E1-A62A-8E823B10D6FE}" destId="{87A05BAD-34A0-416F-BF06-6F3F907C4B94}" srcOrd="1" destOrd="0" presId="urn:microsoft.com/office/officeart/2005/8/layout/hierarchy1"/>
    <dgm:cxn modelId="{F2DBF12A-121A-4215-B2F3-42A64715C8FA}" type="presParOf" srcId="{08DEC32B-9DCD-4332-BAEE-F49902FB2FBD}" destId="{C5E2424F-BBE8-4492-BFDE-43F6CE1135B9}" srcOrd="8" destOrd="0" presId="urn:microsoft.com/office/officeart/2005/8/layout/hierarchy1"/>
    <dgm:cxn modelId="{D0C18FC9-925E-46C3-B242-22FA3DE87DC6}" type="presParOf" srcId="{08DEC32B-9DCD-4332-BAEE-F49902FB2FBD}" destId="{9833CEB0-AFE4-4756-99C5-744B8F618F2F}" srcOrd="9" destOrd="0" presId="urn:microsoft.com/office/officeart/2005/8/layout/hierarchy1"/>
    <dgm:cxn modelId="{0676C062-C8F0-4B5E-9CD3-04E5E8C65D6B}" type="presParOf" srcId="{9833CEB0-AFE4-4756-99C5-744B8F618F2F}" destId="{B920FE24-B877-4C12-94D0-D27910B6A8C6}" srcOrd="0" destOrd="0" presId="urn:microsoft.com/office/officeart/2005/8/layout/hierarchy1"/>
    <dgm:cxn modelId="{B2D7C04E-A174-4401-9D9B-D57076FA366B}" type="presParOf" srcId="{B920FE24-B877-4C12-94D0-D27910B6A8C6}" destId="{AD199E66-AB5A-4F8D-8C87-619A9844BEC0}" srcOrd="0" destOrd="0" presId="urn:microsoft.com/office/officeart/2005/8/layout/hierarchy1"/>
    <dgm:cxn modelId="{0DDD5FFD-36D6-41F9-9BB3-C088D5B6C42A}" type="presParOf" srcId="{B920FE24-B877-4C12-94D0-D27910B6A8C6}" destId="{94E02444-810B-41B8-81EE-831DA1461724}" srcOrd="1" destOrd="0" presId="urn:microsoft.com/office/officeart/2005/8/layout/hierarchy1"/>
    <dgm:cxn modelId="{AE7847EA-154A-4237-A6E5-0156CA97FDDF}" type="presParOf" srcId="{9833CEB0-AFE4-4756-99C5-744B8F618F2F}" destId="{2676EC64-520C-49EA-AB39-C73ACA7FF465}" srcOrd="1" destOrd="0" presId="urn:microsoft.com/office/officeart/2005/8/layout/hierarchy1"/>
    <dgm:cxn modelId="{732AE229-769F-473B-8CCE-B121F49830BA}" type="presParOf" srcId="{2676EC64-520C-49EA-AB39-C73ACA7FF465}" destId="{01544A14-A1C2-4379-AA33-7B4837A91BDA}" srcOrd="0" destOrd="0" presId="urn:microsoft.com/office/officeart/2005/8/layout/hierarchy1"/>
    <dgm:cxn modelId="{363E9169-656D-4C14-9517-A7D2F9705F90}" type="presParOf" srcId="{2676EC64-520C-49EA-AB39-C73ACA7FF465}" destId="{78C1D241-2DB9-4F4B-B565-10C888EFA684}" srcOrd="1" destOrd="0" presId="urn:microsoft.com/office/officeart/2005/8/layout/hierarchy1"/>
    <dgm:cxn modelId="{C84867C9-1793-45E1-A320-19FF9CD76D60}" type="presParOf" srcId="{78C1D241-2DB9-4F4B-B565-10C888EFA684}" destId="{32109A8D-CC0A-4060-8F08-E87811B8D01F}" srcOrd="0" destOrd="0" presId="urn:microsoft.com/office/officeart/2005/8/layout/hierarchy1"/>
    <dgm:cxn modelId="{551F31A4-B52B-49FE-82B7-12CCC806EB84}" type="presParOf" srcId="{32109A8D-CC0A-4060-8F08-E87811B8D01F}" destId="{461F2DB5-F6C9-4079-BE4F-6CA843DBB311}" srcOrd="0" destOrd="0" presId="urn:microsoft.com/office/officeart/2005/8/layout/hierarchy1"/>
    <dgm:cxn modelId="{97370655-D5FC-47FB-8C58-8EA71D13B002}" type="presParOf" srcId="{32109A8D-CC0A-4060-8F08-E87811B8D01F}" destId="{FCDB591D-1058-4927-BE4E-559756981CD2}" srcOrd="1" destOrd="0" presId="urn:microsoft.com/office/officeart/2005/8/layout/hierarchy1"/>
    <dgm:cxn modelId="{DAA1F705-906D-4704-949E-8CD8D1248C3C}" type="presParOf" srcId="{78C1D241-2DB9-4F4B-B565-10C888EFA684}" destId="{2F3F9A23-22C4-48FA-9E1C-01F1DAF9D21F}" srcOrd="1" destOrd="0" presId="urn:microsoft.com/office/officeart/2005/8/layout/hierarchy1"/>
    <dgm:cxn modelId="{341EAF8C-7988-4234-87E9-A2C78916D4FC}" type="presParOf" srcId="{2676EC64-520C-49EA-AB39-C73ACA7FF465}" destId="{894D2594-8549-4CC4-9D2B-215F85B848AB}" srcOrd="2" destOrd="0" presId="urn:microsoft.com/office/officeart/2005/8/layout/hierarchy1"/>
    <dgm:cxn modelId="{6C4A789C-2292-4C88-A334-DDD5E1D64C7D}" type="presParOf" srcId="{2676EC64-520C-49EA-AB39-C73ACA7FF465}" destId="{391A8824-9C74-41FA-9FC6-2FE64F028EE3}" srcOrd="3" destOrd="0" presId="urn:microsoft.com/office/officeart/2005/8/layout/hierarchy1"/>
    <dgm:cxn modelId="{CA558824-F5C0-42F5-992A-07A12BF9B1B1}" type="presParOf" srcId="{391A8824-9C74-41FA-9FC6-2FE64F028EE3}" destId="{3BA48789-D143-4077-904E-1B4EE87812F7}" srcOrd="0" destOrd="0" presId="urn:microsoft.com/office/officeart/2005/8/layout/hierarchy1"/>
    <dgm:cxn modelId="{5C22ECA2-D0C3-4E5B-80D9-8A91B7E6DD57}" type="presParOf" srcId="{3BA48789-D143-4077-904E-1B4EE87812F7}" destId="{39D9E2E3-B8DC-43F8-8BEC-CCB3163DCD7F}" srcOrd="0" destOrd="0" presId="urn:microsoft.com/office/officeart/2005/8/layout/hierarchy1"/>
    <dgm:cxn modelId="{36F0D154-7310-43B9-88F4-0CC2F7A10933}" type="presParOf" srcId="{3BA48789-D143-4077-904E-1B4EE87812F7}" destId="{2A9476FF-E67B-4CC9-9F8D-1E941E4C7F18}" srcOrd="1" destOrd="0" presId="urn:microsoft.com/office/officeart/2005/8/layout/hierarchy1"/>
    <dgm:cxn modelId="{12ADDC67-77E4-4857-BB6A-BA0E869A5A0A}" type="presParOf" srcId="{391A8824-9C74-41FA-9FC6-2FE64F028EE3}" destId="{B396DF6E-8C24-4E54-A0BB-25061E995F47}" srcOrd="1" destOrd="0" presId="urn:microsoft.com/office/officeart/2005/8/layout/hierarchy1"/>
    <dgm:cxn modelId="{F12E6A1D-0184-4B29-B228-C872269B1B03}" type="presParOf" srcId="{2676EC64-520C-49EA-AB39-C73ACA7FF465}" destId="{CB80661E-48A1-4883-8B89-9E9FF58EF93D}" srcOrd="4" destOrd="0" presId="urn:microsoft.com/office/officeart/2005/8/layout/hierarchy1"/>
    <dgm:cxn modelId="{26183AEA-19C9-4865-8C4E-8C458BD5911D}" type="presParOf" srcId="{2676EC64-520C-49EA-AB39-C73ACA7FF465}" destId="{2A092387-7899-41EE-BACB-96D57A7FFCE1}" srcOrd="5" destOrd="0" presId="urn:microsoft.com/office/officeart/2005/8/layout/hierarchy1"/>
    <dgm:cxn modelId="{75BDC90D-8067-4F11-89B2-38580FF704EC}" type="presParOf" srcId="{2A092387-7899-41EE-BACB-96D57A7FFCE1}" destId="{103A0113-ED34-4CE9-AEFF-BCBB733E4866}" srcOrd="0" destOrd="0" presId="urn:microsoft.com/office/officeart/2005/8/layout/hierarchy1"/>
    <dgm:cxn modelId="{2134E99E-5F13-423C-BA81-C8C00534D99A}" type="presParOf" srcId="{103A0113-ED34-4CE9-AEFF-BCBB733E4866}" destId="{35CA5A58-25E6-46E7-ABD6-58C3C95E8523}" srcOrd="0" destOrd="0" presId="urn:microsoft.com/office/officeart/2005/8/layout/hierarchy1"/>
    <dgm:cxn modelId="{ED143D26-81D3-40E5-B5F4-62EBA4297DBA}" type="presParOf" srcId="{103A0113-ED34-4CE9-AEFF-BCBB733E4866}" destId="{F7260F51-7033-473A-B2D1-A5117194A49B}" srcOrd="1" destOrd="0" presId="urn:microsoft.com/office/officeart/2005/8/layout/hierarchy1"/>
    <dgm:cxn modelId="{F7EFADB1-3445-4D83-85CD-A2812B25E76D}" type="presParOf" srcId="{2A092387-7899-41EE-BACB-96D57A7FFCE1}" destId="{D0095098-2374-4C1B-8748-CA331CE652B6}" srcOrd="1" destOrd="0" presId="urn:microsoft.com/office/officeart/2005/8/layout/hierarchy1"/>
    <dgm:cxn modelId="{8FC35921-9125-498A-BF8E-B19D93635194}" type="presParOf" srcId="{08DEC32B-9DCD-4332-BAEE-F49902FB2FBD}" destId="{EFF5F72B-F51B-4450-9013-80B30BE8E428}" srcOrd="10" destOrd="0" presId="urn:microsoft.com/office/officeart/2005/8/layout/hierarchy1"/>
    <dgm:cxn modelId="{FC995D8D-A9D9-4831-B146-5DE9F6EEBDCB}" type="presParOf" srcId="{08DEC32B-9DCD-4332-BAEE-F49902FB2FBD}" destId="{8F6233FC-2ABC-442C-9405-1668FC42BF7F}" srcOrd="11" destOrd="0" presId="urn:microsoft.com/office/officeart/2005/8/layout/hierarchy1"/>
    <dgm:cxn modelId="{BD6AA404-7169-495B-9E77-382790DE5859}" type="presParOf" srcId="{8F6233FC-2ABC-442C-9405-1668FC42BF7F}" destId="{65ED9503-1E4A-472D-A0F0-E693501DEB96}" srcOrd="0" destOrd="0" presId="urn:microsoft.com/office/officeart/2005/8/layout/hierarchy1"/>
    <dgm:cxn modelId="{5B6839A5-191C-4D4C-8F15-5D0F525254ED}" type="presParOf" srcId="{65ED9503-1E4A-472D-A0F0-E693501DEB96}" destId="{D0EEE192-1FA3-4677-9781-DD4E51687F70}" srcOrd="0" destOrd="0" presId="urn:microsoft.com/office/officeart/2005/8/layout/hierarchy1"/>
    <dgm:cxn modelId="{60A724DD-8D81-44D2-82E4-3C14A48D9900}" type="presParOf" srcId="{65ED9503-1E4A-472D-A0F0-E693501DEB96}" destId="{AF8C6310-0AAE-4126-B3B2-7FE076D8EE2B}" srcOrd="1" destOrd="0" presId="urn:microsoft.com/office/officeart/2005/8/layout/hierarchy1"/>
    <dgm:cxn modelId="{61CBED58-4CCD-4A91-B9CB-F1AF3B059111}" type="presParOf" srcId="{8F6233FC-2ABC-442C-9405-1668FC42BF7F}" destId="{10F6D981-C01B-4CD4-AF9A-63F557F26275}" srcOrd="1" destOrd="0" presId="urn:microsoft.com/office/officeart/2005/8/layout/hierarchy1"/>
    <dgm:cxn modelId="{70292219-B225-4E2D-9547-4E00A7CA289B}" type="presParOf" srcId="{10F6D981-C01B-4CD4-AF9A-63F557F26275}" destId="{72B3C22B-05A1-41B8-8CA1-B888737AA48E}" srcOrd="0" destOrd="0" presId="urn:microsoft.com/office/officeart/2005/8/layout/hierarchy1"/>
    <dgm:cxn modelId="{43A90675-F45A-475D-B805-689032366A64}" type="presParOf" srcId="{10F6D981-C01B-4CD4-AF9A-63F557F26275}" destId="{C3F0557F-BFBC-4EA4-8F4E-450D94B6BF98}" srcOrd="1" destOrd="0" presId="urn:microsoft.com/office/officeart/2005/8/layout/hierarchy1"/>
    <dgm:cxn modelId="{080DB3AA-FEBE-4140-9A35-3911077DB2CC}" type="presParOf" srcId="{C3F0557F-BFBC-4EA4-8F4E-450D94B6BF98}" destId="{FD6058B3-5E06-4D31-A23B-05D2A4892F04}" srcOrd="0" destOrd="0" presId="urn:microsoft.com/office/officeart/2005/8/layout/hierarchy1"/>
    <dgm:cxn modelId="{40A15221-B0A7-4DCD-B6DF-3AE19AEBC130}" type="presParOf" srcId="{FD6058B3-5E06-4D31-A23B-05D2A4892F04}" destId="{67832221-6AC0-4614-AD91-53DF6C6051C5}" srcOrd="0" destOrd="0" presId="urn:microsoft.com/office/officeart/2005/8/layout/hierarchy1"/>
    <dgm:cxn modelId="{FAF6F531-84A9-476E-A72B-87C6E19E83AF}" type="presParOf" srcId="{FD6058B3-5E06-4D31-A23B-05D2A4892F04}" destId="{C53223E5-6A0D-4E66-87B3-915DF21C214C}" srcOrd="1" destOrd="0" presId="urn:microsoft.com/office/officeart/2005/8/layout/hierarchy1"/>
    <dgm:cxn modelId="{37A3BE4C-AC23-4C35-9E70-86939FBE4145}" type="presParOf" srcId="{C3F0557F-BFBC-4EA4-8F4E-450D94B6BF98}" destId="{60A81DB3-BDE8-44BD-BE77-B199DB13D7F2}" srcOrd="1" destOrd="0" presId="urn:microsoft.com/office/officeart/2005/8/layout/hierarchy1"/>
    <dgm:cxn modelId="{C41EE91A-F0C7-40A2-A9F3-35F441BC2558}" type="presParOf" srcId="{10F6D981-C01B-4CD4-AF9A-63F557F26275}" destId="{CA46ED14-F5FE-4EF7-B259-93207225B069}" srcOrd="2" destOrd="0" presId="urn:microsoft.com/office/officeart/2005/8/layout/hierarchy1"/>
    <dgm:cxn modelId="{B1774D07-EC12-441E-A095-7D6F8B62A01A}" type="presParOf" srcId="{10F6D981-C01B-4CD4-AF9A-63F557F26275}" destId="{7E4566CE-4769-42D5-9B02-902C9EEB5C57}" srcOrd="3" destOrd="0" presId="urn:microsoft.com/office/officeart/2005/8/layout/hierarchy1"/>
    <dgm:cxn modelId="{09B0678A-496D-432B-9548-9F22C1F7D405}" type="presParOf" srcId="{7E4566CE-4769-42D5-9B02-902C9EEB5C57}" destId="{D1D201DD-6B70-476C-B6F2-96A62105B2D1}" srcOrd="0" destOrd="0" presId="urn:microsoft.com/office/officeart/2005/8/layout/hierarchy1"/>
    <dgm:cxn modelId="{E6BF54A7-8BF2-4280-8A88-B6935DFF25FE}" type="presParOf" srcId="{D1D201DD-6B70-476C-B6F2-96A62105B2D1}" destId="{17FC618A-1CE1-4EE0-B22C-E3A42E5C8A2A}" srcOrd="0" destOrd="0" presId="urn:microsoft.com/office/officeart/2005/8/layout/hierarchy1"/>
    <dgm:cxn modelId="{BFC0CB27-F8F9-4643-ABA9-23C7B8C4991A}" type="presParOf" srcId="{D1D201DD-6B70-476C-B6F2-96A62105B2D1}" destId="{6F23BF2A-806F-481D-8834-533AD780B7C9}" srcOrd="1" destOrd="0" presId="urn:microsoft.com/office/officeart/2005/8/layout/hierarchy1"/>
    <dgm:cxn modelId="{F30272C2-AE42-4863-B261-690640550EF3}" type="presParOf" srcId="{7E4566CE-4769-42D5-9B02-902C9EEB5C57}" destId="{E917BE82-1919-4DAC-8A63-B1B927D18BA2}" srcOrd="1" destOrd="0" presId="urn:microsoft.com/office/officeart/2005/8/layout/hierarchy1"/>
    <dgm:cxn modelId="{1120AB00-334D-4C61-9866-508F0F230CB3}" type="presParOf" srcId="{10F6D981-C01B-4CD4-AF9A-63F557F26275}" destId="{2F064E78-F95C-49B3-8E21-76724111E473}" srcOrd="4" destOrd="0" presId="urn:microsoft.com/office/officeart/2005/8/layout/hierarchy1"/>
    <dgm:cxn modelId="{D06B0B30-BCEF-4038-BCB1-EE369B7CA2D1}" type="presParOf" srcId="{10F6D981-C01B-4CD4-AF9A-63F557F26275}" destId="{9EFCDA00-9BB8-48CA-8280-0962D039C5EC}" srcOrd="5" destOrd="0" presId="urn:microsoft.com/office/officeart/2005/8/layout/hierarchy1"/>
    <dgm:cxn modelId="{209963FA-A965-4946-B89E-FC70DE306B1F}" type="presParOf" srcId="{9EFCDA00-9BB8-48CA-8280-0962D039C5EC}" destId="{CA11D28A-63BE-4962-BC4E-BAE1D7978DBC}" srcOrd="0" destOrd="0" presId="urn:microsoft.com/office/officeart/2005/8/layout/hierarchy1"/>
    <dgm:cxn modelId="{1A6047B7-4FDB-489E-B30B-127E4810BF43}" type="presParOf" srcId="{CA11D28A-63BE-4962-BC4E-BAE1D7978DBC}" destId="{B1DA83E5-78C0-472E-85F0-6193BA039447}" srcOrd="0" destOrd="0" presId="urn:microsoft.com/office/officeart/2005/8/layout/hierarchy1"/>
    <dgm:cxn modelId="{25803952-186E-45A3-AFC3-BC147CF6F7D4}" type="presParOf" srcId="{CA11D28A-63BE-4962-BC4E-BAE1D7978DBC}" destId="{DDFD0881-87C1-4692-978B-1CCB41F4C5A3}" srcOrd="1" destOrd="0" presId="urn:microsoft.com/office/officeart/2005/8/layout/hierarchy1"/>
    <dgm:cxn modelId="{587512B1-4E1A-42B8-92D2-7A77400E1BEC}" type="presParOf" srcId="{9EFCDA00-9BB8-48CA-8280-0962D039C5EC}" destId="{1456A1AD-2A3B-480D-BC6E-BD4FB181B3A3}" srcOrd="1" destOrd="0" presId="urn:microsoft.com/office/officeart/2005/8/layout/hierarchy1"/>
    <dgm:cxn modelId="{E73CF0DC-6A5A-48B4-80FD-87CEAD856C64}" type="presParOf" srcId="{08DEC32B-9DCD-4332-BAEE-F49902FB2FBD}" destId="{2D0ED33F-C56C-488B-AC98-CCD024FFDA7D}" srcOrd="12" destOrd="0" presId="urn:microsoft.com/office/officeart/2005/8/layout/hierarchy1"/>
    <dgm:cxn modelId="{5FBE75BC-9204-453E-B1B4-37AA5D3C9DB6}" type="presParOf" srcId="{08DEC32B-9DCD-4332-BAEE-F49902FB2FBD}" destId="{8BDC2EAF-8784-44A5-AF0E-22ABA6D9928B}" srcOrd="13" destOrd="0" presId="urn:microsoft.com/office/officeart/2005/8/layout/hierarchy1"/>
    <dgm:cxn modelId="{BC97C8DA-F9FA-4C6F-A3B2-D7C040CAFF5F}" type="presParOf" srcId="{8BDC2EAF-8784-44A5-AF0E-22ABA6D9928B}" destId="{D7C68D32-3C72-44E4-B779-419F343452D5}" srcOrd="0" destOrd="0" presId="urn:microsoft.com/office/officeart/2005/8/layout/hierarchy1"/>
    <dgm:cxn modelId="{8F21D1C7-FA19-417A-8B97-A162D4E8A361}" type="presParOf" srcId="{D7C68D32-3C72-44E4-B779-419F343452D5}" destId="{30C9143D-6EB0-4355-9B1B-D0BCF74A0798}" srcOrd="0" destOrd="0" presId="urn:microsoft.com/office/officeart/2005/8/layout/hierarchy1"/>
    <dgm:cxn modelId="{CE408295-DDCA-4030-AFA7-69D5C14FD988}" type="presParOf" srcId="{D7C68D32-3C72-44E4-B779-419F343452D5}" destId="{EF75DEB4-65EE-4422-9E63-F29074E806BB}" srcOrd="1" destOrd="0" presId="urn:microsoft.com/office/officeart/2005/8/layout/hierarchy1"/>
    <dgm:cxn modelId="{22507CC4-C4D7-4995-B045-3277EF319F00}" type="presParOf" srcId="{8BDC2EAF-8784-44A5-AF0E-22ABA6D9928B}" destId="{5FA7EFE8-CB30-47E1-8255-67528839BA22}" srcOrd="1" destOrd="0" presId="urn:microsoft.com/office/officeart/2005/8/layout/hierarchy1"/>
    <dgm:cxn modelId="{CA493F3B-4BC9-4036-A978-A8E666863ED9}" type="presParOf" srcId="{08DEC32B-9DCD-4332-BAEE-F49902FB2FBD}" destId="{ADF6BD8B-AE20-468A-A1FB-BA56E38512D8}" srcOrd="14" destOrd="0" presId="urn:microsoft.com/office/officeart/2005/8/layout/hierarchy1"/>
    <dgm:cxn modelId="{64BBDA05-06FB-4C3B-A242-1CB82BC11A1A}" type="presParOf" srcId="{08DEC32B-9DCD-4332-BAEE-F49902FB2FBD}" destId="{C3112BC7-418B-457E-A734-E284229F368B}" srcOrd="15" destOrd="0" presId="urn:microsoft.com/office/officeart/2005/8/layout/hierarchy1"/>
    <dgm:cxn modelId="{B852C3F3-4C1A-4E7A-996B-B2D6B39CC0D4}" type="presParOf" srcId="{C3112BC7-418B-457E-A734-E284229F368B}" destId="{497E80D2-CD53-41CF-A6AE-319C7D2A7092}" srcOrd="0" destOrd="0" presId="urn:microsoft.com/office/officeart/2005/8/layout/hierarchy1"/>
    <dgm:cxn modelId="{EA793906-6F38-440A-A2CA-13BF6082E171}" type="presParOf" srcId="{497E80D2-CD53-41CF-A6AE-319C7D2A7092}" destId="{833C6C0C-4BE3-4233-B0DA-147ED72B0F22}" srcOrd="0" destOrd="0" presId="urn:microsoft.com/office/officeart/2005/8/layout/hierarchy1"/>
    <dgm:cxn modelId="{CE1A59B6-8C78-4467-95C4-69B9DA8920AB}" type="presParOf" srcId="{497E80D2-CD53-41CF-A6AE-319C7D2A7092}" destId="{B2F24747-802C-42CD-9C44-8291E4136FB7}" srcOrd="1" destOrd="0" presId="urn:microsoft.com/office/officeart/2005/8/layout/hierarchy1"/>
    <dgm:cxn modelId="{683FB8AA-0631-47D5-BD1A-AAEDC3644C06}" type="presParOf" srcId="{C3112BC7-418B-457E-A734-E284229F368B}" destId="{04909A5C-02A0-485F-85DF-036616F3BAC2}" srcOrd="1" destOrd="0" presId="urn:microsoft.com/office/officeart/2005/8/layout/hierarchy1"/>
    <dgm:cxn modelId="{5389305D-29C2-42D5-AB05-4142CD1B2949}" type="presParOf" srcId="{04909A5C-02A0-485F-85DF-036616F3BAC2}" destId="{928D43B0-2099-413D-B775-988057C7247E}" srcOrd="0" destOrd="0" presId="urn:microsoft.com/office/officeart/2005/8/layout/hierarchy1"/>
    <dgm:cxn modelId="{7CA08E94-C2A1-4C09-AE0B-F52926409F51}" type="presParOf" srcId="{04909A5C-02A0-485F-85DF-036616F3BAC2}" destId="{E6B35EFE-C53F-4BF9-963F-74AC1E8721DD}" srcOrd="1" destOrd="0" presId="urn:microsoft.com/office/officeart/2005/8/layout/hierarchy1"/>
    <dgm:cxn modelId="{AB51556C-53BD-4A84-8AC8-50EE9709107A}" type="presParOf" srcId="{E6B35EFE-C53F-4BF9-963F-74AC1E8721DD}" destId="{B986C327-A50D-4DC6-B696-DCD32EF5A17A}" srcOrd="0" destOrd="0" presId="urn:microsoft.com/office/officeart/2005/8/layout/hierarchy1"/>
    <dgm:cxn modelId="{04E51F09-B838-40DF-B17A-8AB1CAC4A3B7}" type="presParOf" srcId="{B986C327-A50D-4DC6-B696-DCD32EF5A17A}" destId="{4D04CD6F-3B8D-4EEA-9678-88464E1322C3}" srcOrd="0" destOrd="0" presId="urn:microsoft.com/office/officeart/2005/8/layout/hierarchy1"/>
    <dgm:cxn modelId="{77D6BBD2-B852-48D6-9F1C-CEEE744C54DE}" type="presParOf" srcId="{B986C327-A50D-4DC6-B696-DCD32EF5A17A}" destId="{B0B99EEA-3F24-40F0-9915-013593AFA577}" srcOrd="1" destOrd="0" presId="urn:microsoft.com/office/officeart/2005/8/layout/hierarchy1"/>
    <dgm:cxn modelId="{FF1A7470-18E8-4F9F-822C-DEADA6725637}" type="presParOf" srcId="{E6B35EFE-C53F-4BF9-963F-74AC1E8721DD}" destId="{DB766B66-58BC-4FFC-AC50-30654B348EEC}" srcOrd="1" destOrd="0" presId="urn:microsoft.com/office/officeart/2005/8/layout/hierarchy1"/>
    <dgm:cxn modelId="{049FD5AF-5786-4161-B44B-BD47D66944B4}" type="presParOf" srcId="{04909A5C-02A0-485F-85DF-036616F3BAC2}" destId="{7538BF28-4FC1-4189-8A38-793659660452}" srcOrd="2" destOrd="0" presId="urn:microsoft.com/office/officeart/2005/8/layout/hierarchy1"/>
    <dgm:cxn modelId="{9DB0983F-AE5E-45ED-BF30-7BC1C5C1796E}" type="presParOf" srcId="{04909A5C-02A0-485F-85DF-036616F3BAC2}" destId="{BB75769F-0760-401B-849D-96CCCD9532C7}" srcOrd="3" destOrd="0" presId="urn:microsoft.com/office/officeart/2005/8/layout/hierarchy1"/>
    <dgm:cxn modelId="{D28A2C11-BDE9-40C0-AEB8-A6CB99133728}" type="presParOf" srcId="{BB75769F-0760-401B-849D-96CCCD9532C7}" destId="{14D8D72E-2858-4020-8AD3-EA9064F06CF7}" srcOrd="0" destOrd="0" presId="urn:microsoft.com/office/officeart/2005/8/layout/hierarchy1"/>
    <dgm:cxn modelId="{8B38D317-14BE-459F-970A-E0C301CE8666}" type="presParOf" srcId="{14D8D72E-2858-4020-8AD3-EA9064F06CF7}" destId="{F4F67E1A-C431-48DC-A7E9-6FEEFC52634A}" srcOrd="0" destOrd="0" presId="urn:microsoft.com/office/officeart/2005/8/layout/hierarchy1"/>
    <dgm:cxn modelId="{A327BB18-BA3B-4D5D-AF5D-C38CEC488BA6}" type="presParOf" srcId="{14D8D72E-2858-4020-8AD3-EA9064F06CF7}" destId="{F9127BC5-2A2E-4F08-A1F0-08009DBF717A}" srcOrd="1" destOrd="0" presId="urn:microsoft.com/office/officeart/2005/8/layout/hierarchy1"/>
    <dgm:cxn modelId="{9680163B-4428-4923-ABB9-88CF8C5D0CB0}" type="presParOf" srcId="{BB75769F-0760-401B-849D-96CCCD9532C7}" destId="{945482A8-2C45-4100-A29C-1D5EF2E04C5D}"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05317A65-8390-4E3C-8A24-9C1005BCEABA}" type="doc">
      <dgm:prSet loTypeId="urn:microsoft.com/office/officeart/2005/8/layout/hierarchy1" loCatId="hierarchy" qsTypeId="urn:microsoft.com/office/officeart/2005/8/quickstyle/simple1" qsCatId="simple" csTypeId="urn:microsoft.com/office/officeart/2005/8/colors/colorful5" csCatId="colorful" phldr="1"/>
      <dgm:spPr/>
      <dgm:t>
        <a:bodyPr/>
        <a:lstStyle/>
        <a:p>
          <a:endParaRPr lang="en-US"/>
        </a:p>
      </dgm:t>
    </dgm:pt>
    <dgm:pt modelId="{01B965F8-E325-43B3-80B3-B9D1E0388BA4}">
      <dgm:prSet custT="1"/>
      <dgm:spPr/>
      <dgm:t>
        <a:bodyPr/>
        <a:lstStyle/>
        <a:p>
          <a:r>
            <a:rPr lang="en-US" sz="1400" dirty="0"/>
            <a:t>Hardware</a:t>
          </a:r>
        </a:p>
      </dgm:t>
    </dgm:pt>
    <dgm:pt modelId="{54BC3EB5-4779-4295-B263-A5EE4BC01C72}" type="parTrans" cxnId="{AE30458B-DAD5-4515-A0A8-7AF405483E95}">
      <dgm:prSet/>
      <dgm:spPr/>
      <dgm:t>
        <a:bodyPr/>
        <a:lstStyle/>
        <a:p>
          <a:endParaRPr lang="en-US" sz="1400"/>
        </a:p>
      </dgm:t>
    </dgm:pt>
    <dgm:pt modelId="{D9FB109A-2592-4A30-94DA-80D89CA21E17}" type="sibTrans" cxnId="{AE30458B-DAD5-4515-A0A8-7AF405483E95}">
      <dgm:prSet/>
      <dgm:spPr/>
      <dgm:t>
        <a:bodyPr/>
        <a:lstStyle/>
        <a:p>
          <a:endParaRPr lang="en-US" sz="1400"/>
        </a:p>
      </dgm:t>
    </dgm:pt>
    <dgm:pt modelId="{D456CB0D-7FD2-4EF8-BAE5-7BB68CBD569C}">
      <dgm:prSet custT="1"/>
      <dgm:spPr/>
      <dgm:t>
        <a:bodyPr/>
        <a:lstStyle/>
        <a:p>
          <a:r>
            <a:rPr lang="en-US" sz="1400" dirty="0"/>
            <a:t>Servers</a:t>
          </a:r>
        </a:p>
      </dgm:t>
    </dgm:pt>
    <dgm:pt modelId="{2CA6D229-346F-4A50-9D72-6871FD9014D2}" type="parTrans" cxnId="{DCC756BF-8846-411D-A43A-9DCD497855F5}">
      <dgm:prSet/>
      <dgm:spPr/>
      <dgm:t>
        <a:bodyPr/>
        <a:lstStyle/>
        <a:p>
          <a:endParaRPr lang="en-US" sz="1400"/>
        </a:p>
      </dgm:t>
    </dgm:pt>
    <dgm:pt modelId="{89661896-A979-48DD-8B17-88222238DBD0}" type="sibTrans" cxnId="{DCC756BF-8846-411D-A43A-9DCD497855F5}">
      <dgm:prSet/>
      <dgm:spPr/>
      <dgm:t>
        <a:bodyPr/>
        <a:lstStyle/>
        <a:p>
          <a:endParaRPr lang="en-US" sz="1400"/>
        </a:p>
      </dgm:t>
    </dgm:pt>
    <dgm:pt modelId="{2E861C21-9D40-4E29-B5D1-C2A0C291D3D5}">
      <dgm:prSet custT="1"/>
      <dgm:spPr/>
      <dgm:t>
        <a:bodyPr/>
        <a:lstStyle/>
        <a:p>
          <a:r>
            <a:rPr lang="en-US" sz="1400" dirty="0"/>
            <a:t>Mobile Phones</a:t>
          </a:r>
        </a:p>
      </dgm:t>
    </dgm:pt>
    <dgm:pt modelId="{C7F11902-CD89-435A-89B5-D1BC62461ED0}" type="parTrans" cxnId="{8EB2C929-E2F3-45B7-80D5-D629D5776536}">
      <dgm:prSet/>
      <dgm:spPr/>
      <dgm:t>
        <a:bodyPr/>
        <a:lstStyle/>
        <a:p>
          <a:endParaRPr lang="en-GB" sz="1400"/>
        </a:p>
      </dgm:t>
    </dgm:pt>
    <dgm:pt modelId="{5FA4A502-A040-4921-9B69-2F2F665933EA}" type="sibTrans" cxnId="{8EB2C929-E2F3-45B7-80D5-D629D5776536}">
      <dgm:prSet/>
      <dgm:spPr/>
      <dgm:t>
        <a:bodyPr/>
        <a:lstStyle/>
        <a:p>
          <a:endParaRPr lang="en-GB" sz="1400"/>
        </a:p>
      </dgm:t>
    </dgm:pt>
    <dgm:pt modelId="{BC8D3FD4-9B06-4379-B6A4-975FE5732203}">
      <dgm:prSet custT="1"/>
      <dgm:spPr/>
      <dgm:t>
        <a:bodyPr/>
        <a:lstStyle/>
        <a:p>
          <a:r>
            <a:rPr lang="en-US" sz="1400" dirty="0"/>
            <a:t>Phones</a:t>
          </a:r>
        </a:p>
      </dgm:t>
    </dgm:pt>
    <dgm:pt modelId="{92994D75-4482-47DC-84D6-14C47A4BBCF2}" type="parTrans" cxnId="{3282A29E-C5FC-4A6F-B3CB-C0E346674438}">
      <dgm:prSet/>
      <dgm:spPr/>
      <dgm:t>
        <a:bodyPr/>
        <a:lstStyle/>
        <a:p>
          <a:endParaRPr lang="en-GB" sz="1400"/>
        </a:p>
      </dgm:t>
    </dgm:pt>
    <dgm:pt modelId="{DF46CBE4-F84B-4E15-8731-2E3D4D6A620B}" type="sibTrans" cxnId="{3282A29E-C5FC-4A6F-B3CB-C0E346674438}">
      <dgm:prSet/>
      <dgm:spPr/>
      <dgm:t>
        <a:bodyPr/>
        <a:lstStyle/>
        <a:p>
          <a:endParaRPr lang="en-GB" sz="1400"/>
        </a:p>
      </dgm:t>
    </dgm:pt>
    <dgm:pt modelId="{E3AFC4A3-9AA8-4C1D-A345-3297ACC2BB88}">
      <dgm:prSet custT="1"/>
      <dgm:spPr/>
      <dgm:t>
        <a:bodyPr/>
        <a:lstStyle/>
        <a:p>
          <a:r>
            <a:rPr lang="en-US" sz="1400" dirty="0"/>
            <a:t>Multimedia</a:t>
          </a:r>
        </a:p>
      </dgm:t>
    </dgm:pt>
    <dgm:pt modelId="{4E5527B5-6EF0-43CA-862E-184A370124D8}" type="parTrans" cxnId="{BC9F234F-0684-4B81-A30F-9014AF9DEA05}">
      <dgm:prSet/>
      <dgm:spPr/>
      <dgm:t>
        <a:bodyPr/>
        <a:lstStyle/>
        <a:p>
          <a:endParaRPr lang="en-GB" sz="1400"/>
        </a:p>
      </dgm:t>
    </dgm:pt>
    <dgm:pt modelId="{A4A4E207-1CD1-462D-A7B5-7D01AE789D91}" type="sibTrans" cxnId="{BC9F234F-0684-4B81-A30F-9014AF9DEA05}">
      <dgm:prSet/>
      <dgm:spPr/>
      <dgm:t>
        <a:bodyPr/>
        <a:lstStyle/>
        <a:p>
          <a:endParaRPr lang="en-GB" sz="1400"/>
        </a:p>
      </dgm:t>
    </dgm:pt>
    <dgm:pt modelId="{FEA7E857-7546-4023-A8B3-523410FC20CF}">
      <dgm:prSet custT="1"/>
      <dgm:spPr/>
      <dgm:t>
        <a:bodyPr/>
        <a:lstStyle/>
        <a:p>
          <a:r>
            <a:rPr lang="en-US" sz="1400" dirty="0" err="1"/>
            <a:t>Tvs</a:t>
          </a:r>
          <a:endParaRPr lang="en-US" sz="1400" dirty="0"/>
        </a:p>
      </dgm:t>
    </dgm:pt>
    <dgm:pt modelId="{BE09DD36-0FAA-4D79-BE74-27330E3814FA}" type="parTrans" cxnId="{4CE2989B-5054-4839-B3CC-0E9FC3B2C4AA}">
      <dgm:prSet/>
      <dgm:spPr/>
      <dgm:t>
        <a:bodyPr/>
        <a:lstStyle/>
        <a:p>
          <a:endParaRPr lang="en-GB" sz="1400"/>
        </a:p>
      </dgm:t>
    </dgm:pt>
    <dgm:pt modelId="{500A457C-E17C-4979-BA31-43CF78C9DD9C}" type="sibTrans" cxnId="{4CE2989B-5054-4839-B3CC-0E9FC3B2C4AA}">
      <dgm:prSet/>
      <dgm:spPr/>
      <dgm:t>
        <a:bodyPr/>
        <a:lstStyle/>
        <a:p>
          <a:endParaRPr lang="en-GB" sz="1400"/>
        </a:p>
      </dgm:t>
    </dgm:pt>
    <dgm:pt modelId="{59955709-65BD-4F78-9067-81EC993E470E}">
      <dgm:prSet custT="1"/>
      <dgm:spPr/>
      <dgm:t>
        <a:bodyPr/>
        <a:lstStyle/>
        <a:p>
          <a:r>
            <a:rPr lang="en-US" sz="1400" dirty="0"/>
            <a:t>Projector</a:t>
          </a:r>
        </a:p>
      </dgm:t>
    </dgm:pt>
    <dgm:pt modelId="{72F92330-B9FE-431A-86AA-51EE6B8AC047}" type="parTrans" cxnId="{FE0CD7F2-3A0F-42AD-9C5C-4D302F70C1C8}">
      <dgm:prSet/>
      <dgm:spPr/>
      <dgm:t>
        <a:bodyPr/>
        <a:lstStyle/>
        <a:p>
          <a:endParaRPr lang="en-GB" sz="1400"/>
        </a:p>
      </dgm:t>
    </dgm:pt>
    <dgm:pt modelId="{99FFBE48-34BA-439D-BC38-8F1905D51D0D}" type="sibTrans" cxnId="{FE0CD7F2-3A0F-42AD-9C5C-4D302F70C1C8}">
      <dgm:prSet/>
      <dgm:spPr/>
      <dgm:t>
        <a:bodyPr/>
        <a:lstStyle/>
        <a:p>
          <a:endParaRPr lang="en-GB" sz="1400"/>
        </a:p>
      </dgm:t>
    </dgm:pt>
    <dgm:pt modelId="{024663D2-5A43-45A8-B1AE-B32C0A50320C}">
      <dgm:prSet custT="1"/>
      <dgm:spPr/>
      <dgm:t>
        <a:bodyPr/>
        <a:lstStyle/>
        <a:p>
          <a:r>
            <a:rPr lang="en-US" sz="1400" dirty="0"/>
            <a:t>Hp and Dell Servers</a:t>
          </a:r>
        </a:p>
      </dgm:t>
    </dgm:pt>
    <dgm:pt modelId="{C76DC26F-DF46-47B8-96B9-0C88916371DF}" type="parTrans" cxnId="{033D6C22-A362-40E6-9755-E201B76124C9}">
      <dgm:prSet/>
      <dgm:spPr/>
      <dgm:t>
        <a:bodyPr/>
        <a:lstStyle/>
        <a:p>
          <a:endParaRPr lang="en-GB" sz="1400"/>
        </a:p>
      </dgm:t>
    </dgm:pt>
    <dgm:pt modelId="{63EC4D99-044C-4DFE-B4C7-4A121EFF22A1}" type="sibTrans" cxnId="{033D6C22-A362-40E6-9755-E201B76124C9}">
      <dgm:prSet/>
      <dgm:spPr/>
      <dgm:t>
        <a:bodyPr/>
        <a:lstStyle/>
        <a:p>
          <a:endParaRPr lang="en-GB" sz="1400"/>
        </a:p>
      </dgm:t>
    </dgm:pt>
    <dgm:pt modelId="{CB4DADE7-6397-4C41-90E3-1C71066747A3}">
      <dgm:prSet custT="1"/>
      <dgm:spPr/>
      <dgm:t>
        <a:bodyPr/>
        <a:lstStyle/>
        <a:p>
          <a:r>
            <a:rPr lang="en-US" sz="1400" dirty="0"/>
            <a:t>Desktops</a:t>
          </a:r>
        </a:p>
      </dgm:t>
    </dgm:pt>
    <dgm:pt modelId="{A708C6D6-25F1-474F-B390-B3B776542968}" type="parTrans" cxnId="{9AC85AA2-E41A-4358-B81A-0A0ECF37A84A}">
      <dgm:prSet/>
      <dgm:spPr/>
      <dgm:t>
        <a:bodyPr/>
        <a:lstStyle/>
        <a:p>
          <a:endParaRPr lang="en-GB" sz="1400"/>
        </a:p>
      </dgm:t>
    </dgm:pt>
    <dgm:pt modelId="{825769A7-1549-4A7D-8309-D26E21343C78}" type="sibTrans" cxnId="{9AC85AA2-E41A-4358-B81A-0A0ECF37A84A}">
      <dgm:prSet/>
      <dgm:spPr/>
      <dgm:t>
        <a:bodyPr/>
        <a:lstStyle/>
        <a:p>
          <a:endParaRPr lang="en-GB" sz="1400"/>
        </a:p>
      </dgm:t>
    </dgm:pt>
    <dgm:pt modelId="{32E265C4-25AB-43A9-B761-6C711ABC9828}">
      <dgm:prSet custT="1"/>
      <dgm:spPr/>
      <dgm:t>
        <a:bodyPr/>
        <a:lstStyle/>
        <a:p>
          <a:r>
            <a:rPr lang="en-US" sz="1400" dirty="0"/>
            <a:t>Switches &amp; Routers</a:t>
          </a:r>
        </a:p>
      </dgm:t>
    </dgm:pt>
    <dgm:pt modelId="{F7EFBAC3-FF99-46C5-95D6-6C3BF76E18DA}" type="parTrans" cxnId="{C56F105D-AAB5-48AC-9073-E76FF86DB8BE}">
      <dgm:prSet/>
      <dgm:spPr/>
      <dgm:t>
        <a:bodyPr/>
        <a:lstStyle/>
        <a:p>
          <a:endParaRPr lang="en-GB" sz="1400"/>
        </a:p>
      </dgm:t>
    </dgm:pt>
    <dgm:pt modelId="{AA8EFA4C-2DA5-47E0-A720-13F30A260EF1}" type="sibTrans" cxnId="{C56F105D-AAB5-48AC-9073-E76FF86DB8BE}">
      <dgm:prSet/>
      <dgm:spPr/>
      <dgm:t>
        <a:bodyPr/>
        <a:lstStyle/>
        <a:p>
          <a:endParaRPr lang="en-GB" sz="1400"/>
        </a:p>
      </dgm:t>
    </dgm:pt>
    <dgm:pt modelId="{9F5B7928-AD3A-4140-A566-9713DD9D44F6}">
      <dgm:prSet custT="1"/>
      <dgm:spPr/>
      <dgm:t>
        <a:bodyPr/>
        <a:lstStyle/>
        <a:p>
          <a:r>
            <a:rPr lang="en-US" sz="1400" dirty="0"/>
            <a:t>Dell PCs</a:t>
          </a:r>
        </a:p>
      </dgm:t>
    </dgm:pt>
    <dgm:pt modelId="{99E4A407-CAF4-4FC7-8512-357B5A3C9505}" type="parTrans" cxnId="{7A669C1F-AB95-4FF8-AECE-1D5A8E6A3D20}">
      <dgm:prSet/>
      <dgm:spPr/>
      <dgm:t>
        <a:bodyPr/>
        <a:lstStyle/>
        <a:p>
          <a:endParaRPr lang="en-GB" sz="1400"/>
        </a:p>
      </dgm:t>
    </dgm:pt>
    <dgm:pt modelId="{96F48D4B-9255-4B5D-A59A-08FDCADAD97B}" type="sibTrans" cxnId="{7A669C1F-AB95-4FF8-AECE-1D5A8E6A3D20}">
      <dgm:prSet/>
      <dgm:spPr/>
      <dgm:t>
        <a:bodyPr/>
        <a:lstStyle/>
        <a:p>
          <a:endParaRPr lang="en-GB" sz="1400"/>
        </a:p>
      </dgm:t>
    </dgm:pt>
    <dgm:pt modelId="{2AD65150-939F-43C6-A2E6-4B4AB1B7A9CD}">
      <dgm:prSet custT="1"/>
      <dgm:spPr/>
      <dgm:t>
        <a:bodyPr/>
        <a:lstStyle/>
        <a:p>
          <a:r>
            <a:rPr lang="en-US" sz="1400" dirty="0"/>
            <a:t>Laptops</a:t>
          </a:r>
        </a:p>
      </dgm:t>
    </dgm:pt>
    <dgm:pt modelId="{77F35AFD-AE8B-4306-A486-59188E764398}" type="parTrans" cxnId="{424C6DDC-7B92-455E-9FF0-4F4828DC2DDC}">
      <dgm:prSet/>
      <dgm:spPr/>
      <dgm:t>
        <a:bodyPr/>
        <a:lstStyle/>
        <a:p>
          <a:endParaRPr lang="en-GB" sz="1400"/>
        </a:p>
      </dgm:t>
    </dgm:pt>
    <dgm:pt modelId="{6CFFF7C5-045E-4F65-91EE-44B30395607B}" type="sibTrans" cxnId="{424C6DDC-7B92-455E-9FF0-4F4828DC2DDC}">
      <dgm:prSet/>
      <dgm:spPr/>
      <dgm:t>
        <a:bodyPr/>
        <a:lstStyle/>
        <a:p>
          <a:endParaRPr lang="en-GB" sz="1400"/>
        </a:p>
      </dgm:t>
    </dgm:pt>
    <dgm:pt modelId="{E9D74F78-AE1D-401F-9110-C4CA233F2832}">
      <dgm:prSet custT="1"/>
      <dgm:spPr/>
      <dgm:t>
        <a:bodyPr/>
        <a:lstStyle/>
        <a:p>
          <a:r>
            <a:rPr lang="en-US" sz="1400" dirty="0"/>
            <a:t>Dell Laptops</a:t>
          </a:r>
        </a:p>
      </dgm:t>
    </dgm:pt>
    <dgm:pt modelId="{1AA11995-69F4-45A0-9131-D30279940F0C}" type="parTrans" cxnId="{C41DA64D-94F8-4DAE-83AB-26916F6F92C6}">
      <dgm:prSet/>
      <dgm:spPr/>
      <dgm:t>
        <a:bodyPr/>
        <a:lstStyle/>
        <a:p>
          <a:endParaRPr lang="en-GB" sz="1400"/>
        </a:p>
      </dgm:t>
    </dgm:pt>
    <dgm:pt modelId="{6C720ACF-8044-4013-94CA-B37104E8527B}" type="sibTrans" cxnId="{C41DA64D-94F8-4DAE-83AB-26916F6F92C6}">
      <dgm:prSet/>
      <dgm:spPr/>
      <dgm:t>
        <a:bodyPr/>
        <a:lstStyle/>
        <a:p>
          <a:endParaRPr lang="en-GB" sz="1400"/>
        </a:p>
      </dgm:t>
    </dgm:pt>
    <dgm:pt modelId="{FEBFD813-6567-4A79-887C-7633D950FD84}">
      <dgm:prSet custT="1"/>
      <dgm:spPr/>
      <dgm:t>
        <a:bodyPr/>
        <a:lstStyle/>
        <a:p>
          <a:r>
            <a:rPr lang="en-US" sz="1400" dirty="0" err="1"/>
            <a:t>Tp</a:t>
          </a:r>
          <a:r>
            <a:rPr lang="en-US" sz="1400" dirty="0"/>
            <a:t> Link </a:t>
          </a:r>
        </a:p>
      </dgm:t>
    </dgm:pt>
    <dgm:pt modelId="{E549A9D2-A60E-4A27-A426-C2DC2CF2C5EC}" type="parTrans" cxnId="{3A1B6088-3172-4C36-896B-F3979506F8C3}">
      <dgm:prSet/>
      <dgm:spPr/>
      <dgm:t>
        <a:bodyPr/>
        <a:lstStyle/>
        <a:p>
          <a:endParaRPr lang="en-GB" sz="1400"/>
        </a:p>
      </dgm:t>
    </dgm:pt>
    <dgm:pt modelId="{F0B23E0E-521C-4819-BC25-D4B0BE11CAFC}" type="sibTrans" cxnId="{3A1B6088-3172-4C36-896B-F3979506F8C3}">
      <dgm:prSet/>
      <dgm:spPr/>
      <dgm:t>
        <a:bodyPr/>
        <a:lstStyle/>
        <a:p>
          <a:endParaRPr lang="en-GB" sz="1400"/>
        </a:p>
      </dgm:t>
    </dgm:pt>
    <dgm:pt modelId="{F90B20A7-DFAF-4F67-A5E0-E7A532037A70}">
      <dgm:prSet custT="1"/>
      <dgm:spPr/>
      <dgm:t>
        <a:bodyPr/>
        <a:lstStyle/>
        <a:p>
          <a:r>
            <a:rPr lang="en-US" sz="1400" dirty="0"/>
            <a:t>Cisco</a:t>
          </a:r>
        </a:p>
      </dgm:t>
    </dgm:pt>
    <dgm:pt modelId="{F7964BE2-E65A-4BE6-B26F-245B24E45693}" type="parTrans" cxnId="{65BF6D2C-D263-4B8D-941E-3AB40AB0235C}">
      <dgm:prSet/>
      <dgm:spPr/>
      <dgm:t>
        <a:bodyPr/>
        <a:lstStyle/>
        <a:p>
          <a:endParaRPr lang="en-GB" sz="1400"/>
        </a:p>
      </dgm:t>
    </dgm:pt>
    <dgm:pt modelId="{3DF44844-1E7E-4B60-8005-CF290E04D8D2}" type="sibTrans" cxnId="{65BF6D2C-D263-4B8D-941E-3AB40AB0235C}">
      <dgm:prSet/>
      <dgm:spPr/>
      <dgm:t>
        <a:bodyPr/>
        <a:lstStyle/>
        <a:p>
          <a:endParaRPr lang="en-GB" sz="1400"/>
        </a:p>
      </dgm:t>
    </dgm:pt>
    <dgm:pt modelId="{57833736-09C9-49B8-A900-862EAE55DB5D}">
      <dgm:prSet custT="1"/>
      <dgm:spPr/>
      <dgm:t>
        <a:bodyPr/>
        <a:lstStyle/>
        <a:p>
          <a:r>
            <a:rPr lang="en-US" sz="1400" dirty="0"/>
            <a:t>Billion</a:t>
          </a:r>
        </a:p>
      </dgm:t>
    </dgm:pt>
    <dgm:pt modelId="{552ED800-1C0A-496F-81DF-32B6901302EE}" type="parTrans" cxnId="{12A63B46-BF52-45A1-8C8B-D2FF8A52A84B}">
      <dgm:prSet/>
      <dgm:spPr/>
      <dgm:t>
        <a:bodyPr/>
        <a:lstStyle/>
        <a:p>
          <a:endParaRPr lang="en-GB" sz="1400"/>
        </a:p>
      </dgm:t>
    </dgm:pt>
    <dgm:pt modelId="{6C47FD8C-F02E-4BDC-925A-11E4E5043CB5}" type="sibTrans" cxnId="{12A63B46-BF52-45A1-8C8B-D2FF8A52A84B}">
      <dgm:prSet/>
      <dgm:spPr/>
      <dgm:t>
        <a:bodyPr/>
        <a:lstStyle/>
        <a:p>
          <a:endParaRPr lang="en-GB" sz="1400"/>
        </a:p>
      </dgm:t>
    </dgm:pt>
    <dgm:pt modelId="{8BFB443D-1183-45D8-BE73-ABA2B56A1F7B}">
      <dgm:prSet custT="1"/>
      <dgm:spPr/>
      <dgm:t>
        <a:bodyPr/>
        <a:lstStyle/>
        <a:p>
          <a:r>
            <a:rPr lang="en-US" sz="1400" dirty="0"/>
            <a:t>Avaya</a:t>
          </a:r>
        </a:p>
      </dgm:t>
    </dgm:pt>
    <dgm:pt modelId="{78FC02B1-4DFA-4919-A92F-0D01FD2FFDBF}" type="parTrans" cxnId="{55F92401-A546-4BD7-B03C-AAB878F2C52E}">
      <dgm:prSet/>
      <dgm:spPr/>
      <dgm:t>
        <a:bodyPr/>
        <a:lstStyle/>
        <a:p>
          <a:endParaRPr lang="en-GB" sz="1400"/>
        </a:p>
      </dgm:t>
    </dgm:pt>
    <dgm:pt modelId="{5D42A55F-6F84-42E0-B221-90E8A29FA2A2}" type="sibTrans" cxnId="{55F92401-A546-4BD7-B03C-AAB878F2C52E}">
      <dgm:prSet/>
      <dgm:spPr/>
      <dgm:t>
        <a:bodyPr/>
        <a:lstStyle/>
        <a:p>
          <a:endParaRPr lang="en-GB" sz="1400"/>
        </a:p>
      </dgm:t>
    </dgm:pt>
    <dgm:pt modelId="{024D8CA3-DAD1-4D5B-9FA7-18654E27B651}">
      <dgm:prSet custT="1"/>
      <dgm:spPr/>
      <dgm:t>
        <a:bodyPr/>
        <a:lstStyle/>
        <a:p>
          <a:r>
            <a:rPr lang="en-US" sz="1400" dirty="0"/>
            <a:t>Avaya IP Phone</a:t>
          </a:r>
        </a:p>
      </dgm:t>
    </dgm:pt>
    <dgm:pt modelId="{A7CF0911-E050-4343-84D6-D7AFC82228E9}" type="parTrans" cxnId="{E4F9508A-D2A5-4D34-9DAC-6D3691A4CE0C}">
      <dgm:prSet/>
      <dgm:spPr/>
      <dgm:t>
        <a:bodyPr/>
        <a:lstStyle/>
        <a:p>
          <a:endParaRPr lang="en-GB" sz="1400"/>
        </a:p>
      </dgm:t>
    </dgm:pt>
    <dgm:pt modelId="{E4540210-3DA6-4DE7-8C0A-3467F35BE27C}" type="sibTrans" cxnId="{E4F9508A-D2A5-4D34-9DAC-6D3691A4CE0C}">
      <dgm:prSet/>
      <dgm:spPr/>
      <dgm:t>
        <a:bodyPr/>
        <a:lstStyle/>
        <a:p>
          <a:endParaRPr lang="en-GB" sz="1400"/>
        </a:p>
      </dgm:t>
    </dgm:pt>
    <dgm:pt modelId="{6877FA5D-699E-46BD-88A5-AF3369FDCA00}">
      <dgm:prSet custT="1"/>
      <dgm:spPr/>
      <dgm:t>
        <a:bodyPr/>
        <a:lstStyle/>
        <a:p>
          <a:r>
            <a:rPr lang="en-US" sz="1400" dirty="0" err="1"/>
            <a:t>IPhones</a:t>
          </a:r>
          <a:endParaRPr lang="en-US" sz="1400" dirty="0"/>
        </a:p>
      </dgm:t>
    </dgm:pt>
    <dgm:pt modelId="{47B6CDC7-3582-44C2-8752-4270D10EF9F6}" type="parTrans" cxnId="{79186FBC-FDDC-46C9-956D-E5768B11796C}">
      <dgm:prSet/>
      <dgm:spPr/>
      <dgm:t>
        <a:bodyPr/>
        <a:lstStyle/>
        <a:p>
          <a:endParaRPr lang="en-GB" sz="1400"/>
        </a:p>
      </dgm:t>
    </dgm:pt>
    <dgm:pt modelId="{DAA00B01-4EE5-45F8-B466-FE344682D723}" type="sibTrans" cxnId="{79186FBC-FDDC-46C9-956D-E5768B11796C}">
      <dgm:prSet/>
      <dgm:spPr/>
      <dgm:t>
        <a:bodyPr/>
        <a:lstStyle/>
        <a:p>
          <a:endParaRPr lang="en-GB" sz="1400"/>
        </a:p>
      </dgm:t>
    </dgm:pt>
    <dgm:pt modelId="{8A8A4D7A-2279-4639-BB5B-B70A78A3C18A}" type="pres">
      <dgm:prSet presAssocID="{05317A65-8390-4E3C-8A24-9C1005BCEABA}" presName="hierChild1" presStyleCnt="0">
        <dgm:presLayoutVars>
          <dgm:chPref val="1"/>
          <dgm:dir/>
          <dgm:animOne val="branch"/>
          <dgm:animLvl val="lvl"/>
          <dgm:resizeHandles/>
        </dgm:presLayoutVars>
      </dgm:prSet>
      <dgm:spPr/>
    </dgm:pt>
    <dgm:pt modelId="{51146A28-B87C-4330-8151-2CFD866E1E2F}" type="pres">
      <dgm:prSet presAssocID="{01B965F8-E325-43B3-80B3-B9D1E0388BA4}" presName="hierRoot1" presStyleCnt="0"/>
      <dgm:spPr/>
    </dgm:pt>
    <dgm:pt modelId="{FE7EADAD-853A-4C64-B31B-B2F45B49B568}" type="pres">
      <dgm:prSet presAssocID="{01B965F8-E325-43B3-80B3-B9D1E0388BA4}" presName="composite" presStyleCnt="0"/>
      <dgm:spPr/>
    </dgm:pt>
    <dgm:pt modelId="{500875DE-5FA9-46E9-B505-5EA88F8A628D}" type="pres">
      <dgm:prSet presAssocID="{01B965F8-E325-43B3-80B3-B9D1E0388BA4}" presName="background" presStyleLbl="node0" presStyleIdx="0" presStyleCnt="1"/>
      <dgm:spPr/>
    </dgm:pt>
    <dgm:pt modelId="{634E8FDB-9822-4FB9-ACFA-96112A65C2F5}" type="pres">
      <dgm:prSet presAssocID="{01B965F8-E325-43B3-80B3-B9D1E0388BA4}" presName="text" presStyleLbl="fgAcc0" presStyleIdx="0" presStyleCnt="1" custScaleX="331003" custScaleY="156944">
        <dgm:presLayoutVars>
          <dgm:chPref val="3"/>
        </dgm:presLayoutVars>
      </dgm:prSet>
      <dgm:spPr/>
    </dgm:pt>
    <dgm:pt modelId="{561101FB-28D2-44CC-B289-99CD6208E5D8}" type="pres">
      <dgm:prSet presAssocID="{01B965F8-E325-43B3-80B3-B9D1E0388BA4}" presName="hierChild2" presStyleCnt="0"/>
      <dgm:spPr/>
    </dgm:pt>
    <dgm:pt modelId="{93DF87E1-DAF4-475D-8519-9C9AD430F63A}" type="pres">
      <dgm:prSet presAssocID="{2CA6D229-346F-4A50-9D72-6871FD9014D2}" presName="Name10" presStyleLbl="parChTrans1D2" presStyleIdx="0" presStyleCnt="7"/>
      <dgm:spPr/>
    </dgm:pt>
    <dgm:pt modelId="{A0EAFFAD-66A2-43D7-87DC-A870CCEBCFBB}" type="pres">
      <dgm:prSet presAssocID="{D456CB0D-7FD2-4EF8-BAE5-7BB68CBD569C}" presName="hierRoot2" presStyleCnt="0"/>
      <dgm:spPr/>
    </dgm:pt>
    <dgm:pt modelId="{F1D72922-DA0E-4310-8298-CE28C54EDE77}" type="pres">
      <dgm:prSet presAssocID="{D456CB0D-7FD2-4EF8-BAE5-7BB68CBD569C}" presName="composite2" presStyleCnt="0"/>
      <dgm:spPr/>
    </dgm:pt>
    <dgm:pt modelId="{0CC0FF63-FAE6-448F-995E-99937722AE22}" type="pres">
      <dgm:prSet presAssocID="{D456CB0D-7FD2-4EF8-BAE5-7BB68CBD569C}" presName="background2" presStyleLbl="node2" presStyleIdx="0" presStyleCnt="7"/>
      <dgm:spPr/>
    </dgm:pt>
    <dgm:pt modelId="{A9996A92-6F75-4665-AF92-49B1EAB2C01A}" type="pres">
      <dgm:prSet presAssocID="{D456CB0D-7FD2-4EF8-BAE5-7BB68CBD569C}" presName="text2" presStyleLbl="fgAcc2" presStyleIdx="0" presStyleCnt="7">
        <dgm:presLayoutVars>
          <dgm:chPref val="3"/>
        </dgm:presLayoutVars>
      </dgm:prSet>
      <dgm:spPr/>
    </dgm:pt>
    <dgm:pt modelId="{5330C2E5-C854-450B-BA95-C4C40B30000D}" type="pres">
      <dgm:prSet presAssocID="{D456CB0D-7FD2-4EF8-BAE5-7BB68CBD569C}" presName="hierChild3" presStyleCnt="0"/>
      <dgm:spPr/>
    </dgm:pt>
    <dgm:pt modelId="{4D8221D9-B245-430A-9269-0E8D736B5D4D}" type="pres">
      <dgm:prSet presAssocID="{C76DC26F-DF46-47B8-96B9-0C88916371DF}" presName="Name17" presStyleLbl="parChTrans1D3" presStyleIdx="0" presStyleCnt="11"/>
      <dgm:spPr/>
    </dgm:pt>
    <dgm:pt modelId="{82623A0E-29BC-4BCE-BA73-817B5201FB98}" type="pres">
      <dgm:prSet presAssocID="{024663D2-5A43-45A8-B1AE-B32C0A50320C}" presName="hierRoot3" presStyleCnt="0"/>
      <dgm:spPr/>
    </dgm:pt>
    <dgm:pt modelId="{0150D9DB-91E8-4D6F-A2EA-D98DC7F5CB88}" type="pres">
      <dgm:prSet presAssocID="{024663D2-5A43-45A8-B1AE-B32C0A50320C}" presName="composite3" presStyleCnt="0"/>
      <dgm:spPr/>
    </dgm:pt>
    <dgm:pt modelId="{64EAAA7A-615A-4967-92BB-AED34B658E24}" type="pres">
      <dgm:prSet presAssocID="{024663D2-5A43-45A8-B1AE-B32C0A50320C}" presName="background3" presStyleLbl="node3" presStyleIdx="0" presStyleCnt="11"/>
      <dgm:spPr/>
    </dgm:pt>
    <dgm:pt modelId="{8006EC09-4FB0-4E83-854C-39D98D5FDEEA}" type="pres">
      <dgm:prSet presAssocID="{024663D2-5A43-45A8-B1AE-B32C0A50320C}" presName="text3" presStyleLbl="fgAcc3" presStyleIdx="0" presStyleCnt="11" custScaleY="113914">
        <dgm:presLayoutVars>
          <dgm:chPref val="3"/>
        </dgm:presLayoutVars>
      </dgm:prSet>
      <dgm:spPr/>
    </dgm:pt>
    <dgm:pt modelId="{E79ABAE3-7EE1-4B37-A540-1868E7176D2C}" type="pres">
      <dgm:prSet presAssocID="{024663D2-5A43-45A8-B1AE-B32C0A50320C}" presName="hierChild4" presStyleCnt="0"/>
      <dgm:spPr/>
    </dgm:pt>
    <dgm:pt modelId="{CCE6A978-CD4A-441E-91EF-93E3087B4AE0}" type="pres">
      <dgm:prSet presAssocID="{A708C6D6-25F1-474F-B390-B3B776542968}" presName="Name10" presStyleLbl="parChTrans1D2" presStyleIdx="1" presStyleCnt="7"/>
      <dgm:spPr/>
    </dgm:pt>
    <dgm:pt modelId="{7C08EC67-98FE-434B-96E7-E473CFE2CD74}" type="pres">
      <dgm:prSet presAssocID="{CB4DADE7-6397-4C41-90E3-1C71066747A3}" presName="hierRoot2" presStyleCnt="0"/>
      <dgm:spPr/>
    </dgm:pt>
    <dgm:pt modelId="{2CF67620-D6F0-4596-9AF8-DB09BD66DE0B}" type="pres">
      <dgm:prSet presAssocID="{CB4DADE7-6397-4C41-90E3-1C71066747A3}" presName="composite2" presStyleCnt="0"/>
      <dgm:spPr/>
    </dgm:pt>
    <dgm:pt modelId="{12C236E4-D32B-442C-99ED-B84311332771}" type="pres">
      <dgm:prSet presAssocID="{CB4DADE7-6397-4C41-90E3-1C71066747A3}" presName="background2" presStyleLbl="node2" presStyleIdx="1" presStyleCnt="7"/>
      <dgm:spPr/>
    </dgm:pt>
    <dgm:pt modelId="{038F8895-7FB1-423B-85CF-69D40C604C07}" type="pres">
      <dgm:prSet presAssocID="{CB4DADE7-6397-4C41-90E3-1C71066747A3}" presName="text2" presStyleLbl="fgAcc2" presStyleIdx="1" presStyleCnt="7">
        <dgm:presLayoutVars>
          <dgm:chPref val="3"/>
        </dgm:presLayoutVars>
      </dgm:prSet>
      <dgm:spPr/>
    </dgm:pt>
    <dgm:pt modelId="{ECBA78FB-78A0-47C0-A321-E5C8367335D9}" type="pres">
      <dgm:prSet presAssocID="{CB4DADE7-6397-4C41-90E3-1C71066747A3}" presName="hierChild3" presStyleCnt="0"/>
      <dgm:spPr/>
    </dgm:pt>
    <dgm:pt modelId="{7F3B6B4E-4657-4A4B-9849-65737E450026}" type="pres">
      <dgm:prSet presAssocID="{99E4A407-CAF4-4FC7-8512-357B5A3C9505}" presName="Name17" presStyleLbl="parChTrans1D3" presStyleIdx="1" presStyleCnt="11"/>
      <dgm:spPr/>
    </dgm:pt>
    <dgm:pt modelId="{CA71EFD9-500E-41D3-8DAD-521666C4E2D0}" type="pres">
      <dgm:prSet presAssocID="{9F5B7928-AD3A-4140-A566-9713DD9D44F6}" presName="hierRoot3" presStyleCnt="0"/>
      <dgm:spPr/>
    </dgm:pt>
    <dgm:pt modelId="{21F5BF49-899B-43AA-9ECC-3D2AF6AFBED2}" type="pres">
      <dgm:prSet presAssocID="{9F5B7928-AD3A-4140-A566-9713DD9D44F6}" presName="composite3" presStyleCnt="0"/>
      <dgm:spPr/>
    </dgm:pt>
    <dgm:pt modelId="{07DD1265-77EF-4222-B1D3-D52A68A44FA5}" type="pres">
      <dgm:prSet presAssocID="{9F5B7928-AD3A-4140-A566-9713DD9D44F6}" presName="background3" presStyleLbl="node3" presStyleIdx="1" presStyleCnt="11"/>
      <dgm:spPr/>
    </dgm:pt>
    <dgm:pt modelId="{1D0825D3-B1E8-4E7A-BFE0-09706C382E81}" type="pres">
      <dgm:prSet presAssocID="{9F5B7928-AD3A-4140-A566-9713DD9D44F6}" presName="text3" presStyleLbl="fgAcc3" presStyleIdx="1" presStyleCnt="11">
        <dgm:presLayoutVars>
          <dgm:chPref val="3"/>
        </dgm:presLayoutVars>
      </dgm:prSet>
      <dgm:spPr/>
    </dgm:pt>
    <dgm:pt modelId="{FB7437B5-D03D-44DD-93C2-52C9CC2EBA9E}" type="pres">
      <dgm:prSet presAssocID="{9F5B7928-AD3A-4140-A566-9713DD9D44F6}" presName="hierChild4" presStyleCnt="0"/>
      <dgm:spPr/>
    </dgm:pt>
    <dgm:pt modelId="{1754B6E3-9785-472F-B862-6DD52A2EFDC0}" type="pres">
      <dgm:prSet presAssocID="{77F35AFD-AE8B-4306-A486-59188E764398}" presName="Name10" presStyleLbl="parChTrans1D2" presStyleIdx="2" presStyleCnt="7"/>
      <dgm:spPr/>
    </dgm:pt>
    <dgm:pt modelId="{041F52A9-114A-4C7D-866E-CFC2DD7451CB}" type="pres">
      <dgm:prSet presAssocID="{2AD65150-939F-43C6-A2E6-4B4AB1B7A9CD}" presName="hierRoot2" presStyleCnt="0"/>
      <dgm:spPr/>
    </dgm:pt>
    <dgm:pt modelId="{8961FFFD-911C-4D2F-9F31-57E01B58C346}" type="pres">
      <dgm:prSet presAssocID="{2AD65150-939F-43C6-A2E6-4B4AB1B7A9CD}" presName="composite2" presStyleCnt="0"/>
      <dgm:spPr/>
    </dgm:pt>
    <dgm:pt modelId="{15F03428-3C1A-4C19-982A-CDAE7D76E94C}" type="pres">
      <dgm:prSet presAssocID="{2AD65150-939F-43C6-A2E6-4B4AB1B7A9CD}" presName="background2" presStyleLbl="node2" presStyleIdx="2" presStyleCnt="7"/>
      <dgm:spPr/>
    </dgm:pt>
    <dgm:pt modelId="{FFCFFC0F-8C81-4C6E-A680-6156E6CC4D70}" type="pres">
      <dgm:prSet presAssocID="{2AD65150-939F-43C6-A2E6-4B4AB1B7A9CD}" presName="text2" presStyleLbl="fgAcc2" presStyleIdx="2" presStyleCnt="7">
        <dgm:presLayoutVars>
          <dgm:chPref val="3"/>
        </dgm:presLayoutVars>
      </dgm:prSet>
      <dgm:spPr/>
    </dgm:pt>
    <dgm:pt modelId="{70DED750-0357-417F-8AE7-CD61677F2E8C}" type="pres">
      <dgm:prSet presAssocID="{2AD65150-939F-43C6-A2E6-4B4AB1B7A9CD}" presName="hierChild3" presStyleCnt="0"/>
      <dgm:spPr/>
    </dgm:pt>
    <dgm:pt modelId="{4C8AB79B-D9D1-493F-941B-7A4DC9B6D3EE}" type="pres">
      <dgm:prSet presAssocID="{1AA11995-69F4-45A0-9131-D30279940F0C}" presName="Name17" presStyleLbl="parChTrans1D3" presStyleIdx="2" presStyleCnt="11"/>
      <dgm:spPr/>
    </dgm:pt>
    <dgm:pt modelId="{91F4B5A9-FDD4-4B19-B7E4-16D3BAD91666}" type="pres">
      <dgm:prSet presAssocID="{E9D74F78-AE1D-401F-9110-C4CA233F2832}" presName="hierRoot3" presStyleCnt="0"/>
      <dgm:spPr/>
    </dgm:pt>
    <dgm:pt modelId="{DB6C2E7B-087B-4493-B509-70EC4B04DDB0}" type="pres">
      <dgm:prSet presAssocID="{E9D74F78-AE1D-401F-9110-C4CA233F2832}" presName="composite3" presStyleCnt="0"/>
      <dgm:spPr/>
    </dgm:pt>
    <dgm:pt modelId="{DC31BA4C-B11F-499D-AFC0-C7937D650A6F}" type="pres">
      <dgm:prSet presAssocID="{E9D74F78-AE1D-401F-9110-C4CA233F2832}" presName="background3" presStyleLbl="node3" presStyleIdx="2" presStyleCnt="11"/>
      <dgm:spPr/>
    </dgm:pt>
    <dgm:pt modelId="{52C0189A-F650-494A-8ABB-D6145FE154E0}" type="pres">
      <dgm:prSet presAssocID="{E9D74F78-AE1D-401F-9110-C4CA233F2832}" presName="text3" presStyleLbl="fgAcc3" presStyleIdx="2" presStyleCnt="11">
        <dgm:presLayoutVars>
          <dgm:chPref val="3"/>
        </dgm:presLayoutVars>
      </dgm:prSet>
      <dgm:spPr/>
    </dgm:pt>
    <dgm:pt modelId="{BBDB4101-7B73-4CDD-950C-375D6E78CC1F}" type="pres">
      <dgm:prSet presAssocID="{E9D74F78-AE1D-401F-9110-C4CA233F2832}" presName="hierChild4" presStyleCnt="0"/>
      <dgm:spPr/>
    </dgm:pt>
    <dgm:pt modelId="{FB7B3967-7902-4490-8C91-A24839BA884D}" type="pres">
      <dgm:prSet presAssocID="{F7EFBAC3-FF99-46C5-95D6-6C3BF76E18DA}" presName="Name10" presStyleLbl="parChTrans1D2" presStyleIdx="3" presStyleCnt="7"/>
      <dgm:spPr/>
    </dgm:pt>
    <dgm:pt modelId="{E7B57488-2D54-4539-99E4-31B72B9003F9}" type="pres">
      <dgm:prSet presAssocID="{32E265C4-25AB-43A9-B761-6C711ABC9828}" presName="hierRoot2" presStyleCnt="0"/>
      <dgm:spPr/>
    </dgm:pt>
    <dgm:pt modelId="{FEA0EBC4-31A0-435E-B1F5-16810AAC4EE0}" type="pres">
      <dgm:prSet presAssocID="{32E265C4-25AB-43A9-B761-6C711ABC9828}" presName="composite2" presStyleCnt="0"/>
      <dgm:spPr/>
    </dgm:pt>
    <dgm:pt modelId="{F034097B-B8A6-427C-AC10-239E571612BB}" type="pres">
      <dgm:prSet presAssocID="{32E265C4-25AB-43A9-B761-6C711ABC9828}" presName="background2" presStyleLbl="node2" presStyleIdx="3" presStyleCnt="7"/>
      <dgm:spPr/>
    </dgm:pt>
    <dgm:pt modelId="{6E421403-1E24-43F3-B998-64A6F07849FB}" type="pres">
      <dgm:prSet presAssocID="{32E265C4-25AB-43A9-B761-6C711ABC9828}" presName="text2" presStyleLbl="fgAcc2" presStyleIdx="3" presStyleCnt="7">
        <dgm:presLayoutVars>
          <dgm:chPref val="3"/>
        </dgm:presLayoutVars>
      </dgm:prSet>
      <dgm:spPr/>
    </dgm:pt>
    <dgm:pt modelId="{E6DB2EB1-3C83-424E-9699-A6BF7C4A90A4}" type="pres">
      <dgm:prSet presAssocID="{32E265C4-25AB-43A9-B761-6C711ABC9828}" presName="hierChild3" presStyleCnt="0"/>
      <dgm:spPr/>
    </dgm:pt>
    <dgm:pt modelId="{534D5D01-8050-4597-B5B4-7AFE89C372B3}" type="pres">
      <dgm:prSet presAssocID="{E549A9D2-A60E-4A27-A426-C2DC2CF2C5EC}" presName="Name17" presStyleLbl="parChTrans1D3" presStyleIdx="3" presStyleCnt="11"/>
      <dgm:spPr/>
    </dgm:pt>
    <dgm:pt modelId="{F09364C0-94B1-4339-8E20-106C6EDC2B75}" type="pres">
      <dgm:prSet presAssocID="{FEBFD813-6567-4A79-887C-7633D950FD84}" presName="hierRoot3" presStyleCnt="0"/>
      <dgm:spPr/>
    </dgm:pt>
    <dgm:pt modelId="{E434ACC9-9089-4368-ABE3-05014CE69DF1}" type="pres">
      <dgm:prSet presAssocID="{FEBFD813-6567-4A79-887C-7633D950FD84}" presName="composite3" presStyleCnt="0"/>
      <dgm:spPr/>
    </dgm:pt>
    <dgm:pt modelId="{3D055C81-E057-45E7-A9F6-DAED4957C3F5}" type="pres">
      <dgm:prSet presAssocID="{FEBFD813-6567-4A79-887C-7633D950FD84}" presName="background3" presStyleLbl="node3" presStyleIdx="3" presStyleCnt="11"/>
      <dgm:spPr/>
    </dgm:pt>
    <dgm:pt modelId="{11ED6DF6-9EE8-4ADD-9FBE-6BE1F4C28588}" type="pres">
      <dgm:prSet presAssocID="{FEBFD813-6567-4A79-887C-7633D950FD84}" presName="text3" presStyleLbl="fgAcc3" presStyleIdx="3" presStyleCnt="11">
        <dgm:presLayoutVars>
          <dgm:chPref val="3"/>
        </dgm:presLayoutVars>
      </dgm:prSet>
      <dgm:spPr/>
    </dgm:pt>
    <dgm:pt modelId="{0EADD306-0747-49F8-A5DD-F9BA9B236681}" type="pres">
      <dgm:prSet presAssocID="{FEBFD813-6567-4A79-887C-7633D950FD84}" presName="hierChild4" presStyleCnt="0"/>
      <dgm:spPr/>
    </dgm:pt>
    <dgm:pt modelId="{DDEB2A1A-38E4-47EC-AAB0-EDA0CBB6B43E}" type="pres">
      <dgm:prSet presAssocID="{F7964BE2-E65A-4BE6-B26F-245B24E45693}" presName="Name17" presStyleLbl="parChTrans1D3" presStyleIdx="4" presStyleCnt="11"/>
      <dgm:spPr/>
    </dgm:pt>
    <dgm:pt modelId="{CCF7561C-CC45-42C0-884A-DE4AE3506536}" type="pres">
      <dgm:prSet presAssocID="{F90B20A7-DFAF-4F67-A5E0-E7A532037A70}" presName="hierRoot3" presStyleCnt="0"/>
      <dgm:spPr/>
    </dgm:pt>
    <dgm:pt modelId="{5B827007-4B85-4046-8F67-6DC237A15441}" type="pres">
      <dgm:prSet presAssocID="{F90B20A7-DFAF-4F67-A5E0-E7A532037A70}" presName="composite3" presStyleCnt="0"/>
      <dgm:spPr/>
    </dgm:pt>
    <dgm:pt modelId="{0593E1D6-7D40-464F-B48F-EDCC35049A97}" type="pres">
      <dgm:prSet presAssocID="{F90B20A7-DFAF-4F67-A5E0-E7A532037A70}" presName="background3" presStyleLbl="node3" presStyleIdx="4" presStyleCnt="11"/>
      <dgm:spPr/>
    </dgm:pt>
    <dgm:pt modelId="{927AFA8E-C26B-49DD-ABAA-D9C78EDBCB28}" type="pres">
      <dgm:prSet presAssocID="{F90B20A7-DFAF-4F67-A5E0-E7A532037A70}" presName="text3" presStyleLbl="fgAcc3" presStyleIdx="4" presStyleCnt="11">
        <dgm:presLayoutVars>
          <dgm:chPref val="3"/>
        </dgm:presLayoutVars>
      </dgm:prSet>
      <dgm:spPr/>
    </dgm:pt>
    <dgm:pt modelId="{95554399-F2C9-4643-97D2-8EEE9B20F398}" type="pres">
      <dgm:prSet presAssocID="{F90B20A7-DFAF-4F67-A5E0-E7A532037A70}" presName="hierChild4" presStyleCnt="0"/>
      <dgm:spPr/>
    </dgm:pt>
    <dgm:pt modelId="{0DAED37F-8A8A-49CC-B7A3-F07951D7A24B}" type="pres">
      <dgm:prSet presAssocID="{552ED800-1C0A-496F-81DF-32B6901302EE}" presName="Name17" presStyleLbl="parChTrans1D3" presStyleIdx="5" presStyleCnt="11"/>
      <dgm:spPr/>
    </dgm:pt>
    <dgm:pt modelId="{AC7A3625-395D-4AE1-986F-5F292983D8AA}" type="pres">
      <dgm:prSet presAssocID="{57833736-09C9-49B8-A900-862EAE55DB5D}" presName="hierRoot3" presStyleCnt="0"/>
      <dgm:spPr/>
    </dgm:pt>
    <dgm:pt modelId="{D767C63E-A189-41A3-A3E6-9297B77E53C9}" type="pres">
      <dgm:prSet presAssocID="{57833736-09C9-49B8-A900-862EAE55DB5D}" presName="composite3" presStyleCnt="0"/>
      <dgm:spPr/>
    </dgm:pt>
    <dgm:pt modelId="{A1E2F425-2DD4-4CE8-9B9A-799DEFD5426F}" type="pres">
      <dgm:prSet presAssocID="{57833736-09C9-49B8-A900-862EAE55DB5D}" presName="background3" presStyleLbl="node3" presStyleIdx="5" presStyleCnt="11"/>
      <dgm:spPr/>
    </dgm:pt>
    <dgm:pt modelId="{DB16C067-0307-4693-B4F1-0E4F8775AABA}" type="pres">
      <dgm:prSet presAssocID="{57833736-09C9-49B8-A900-862EAE55DB5D}" presName="text3" presStyleLbl="fgAcc3" presStyleIdx="5" presStyleCnt="11">
        <dgm:presLayoutVars>
          <dgm:chPref val="3"/>
        </dgm:presLayoutVars>
      </dgm:prSet>
      <dgm:spPr/>
    </dgm:pt>
    <dgm:pt modelId="{9E1EAF9F-A911-47C2-A69F-B262204BDE66}" type="pres">
      <dgm:prSet presAssocID="{57833736-09C9-49B8-A900-862EAE55DB5D}" presName="hierChild4" presStyleCnt="0"/>
      <dgm:spPr/>
    </dgm:pt>
    <dgm:pt modelId="{26EFF57D-E0EC-4608-9507-F12ED67732A8}" type="pres">
      <dgm:prSet presAssocID="{78FC02B1-4DFA-4919-A92F-0D01FD2FFDBF}" presName="Name17" presStyleLbl="parChTrans1D3" presStyleIdx="6" presStyleCnt="11"/>
      <dgm:spPr/>
    </dgm:pt>
    <dgm:pt modelId="{E769674E-11CC-46EE-9337-AA0E4D86FCDF}" type="pres">
      <dgm:prSet presAssocID="{8BFB443D-1183-45D8-BE73-ABA2B56A1F7B}" presName="hierRoot3" presStyleCnt="0"/>
      <dgm:spPr/>
    </dgm:pt>
    <dgm:pt modelId="{62F4E164-946D-4C66-98C1-30EBDB847EC6}" type="pres">
      <dgm:prSet presAssocID="{8BFB443D-1183-45D8-BE73-ABA2B56A1F7B}" presName="composite3" presStyleCnt="0"/>
      <dgm:spPr/>
    </dgm:pt>
    <dgm:pt modelId="{3755551B-5440-4666-A550-17157627D6ED}" type="pres">
      <dgm:prSet presAssocID="{8BFB443D-1183-45D8-BE73-ABA2B56A1F7B}" presName="background3" presStyleLbl="node3" presStyleIdx="6" presStyleCnt="11"/>
      <dgm:spPr/>
    </dgm:pt>
    <dgm:pt modelId="{D255889E-D6CD-4372-BBC6-88340B34516B}" type="pres">
      <dgm:prSet presAssocID="{8BFB443D-1183-45D8-BE73-ABA2B56A1F7B}" presName="text3" presStyleLbl="fgAcc3" presStyleIdx="6" presStyleCnt="11">
        <dgm:presLayoutVars>
          <dgm:chPref val="3"/>
        </dgm:presLayoutVars>
      </dgm:prSet>
      <dgm:spPr/>
    </dgm:pt>
    <dgm:pt modelId="{81397541-1790-45F4-8E26-3C15D7D18652}" type="pres">
      <dgm:prSet presAssocID="{8BFB443D-1183-45D8-BE73-ABA2B56A1F7B}" presName="hierChild4" presStyleCnt="0"/>
      <dgm:spPr/>
    </dgm:pt>
    <dgm:pt modelId="{3D5F8AB2-8630-414F-8010-D0545187F289}" type="pres">
      <dgm:prSet presAssocID="{92994D75-4482-47DC-84D6-14C47A4BBCF2}" presName="Name10" presStyleLbl="parChTrans1D2" presStyleIdx="4" presStyleCnt="7"/>
      <dgm:spPr/>
    </dgm:pt>
    <dgm:pt modelId="{971FBFC8-8918-4F79-8586-A69954AE6469}" type="pres">
      <dgm:prSet presAssocID="{BC8D3FD4-9B06-4379-B6A4-975FE5732203}" presName="hierRoot2" presStyleCnt="0"/>
      <dgm:spPr/>
    </dgm:pt>
    <dgm:pt modelId="{5D8B1DD3-EED5-4B91-BA10-4AC18462B03B}" type="pres">
      <dgm:prSet presAssocID="{BC8D3FD4-9B06-4379-B6A4-975FE5732203}" presName="composite2" presStyleCnt="0"/>
      <dgm:spPr/>
    </dgm:pt>
    <dgm:pt modelId="{547CC92B-E23E-4F50-BBBD-8EC0281E73E1}" type="pres">
      <dgm:prSet presAssocID="{BC8D3FD4-9B06-4379-B6A4-975FE5732203}" presName="background2" presStyleLbl="node2" presStyleIdx="4" presStyleCnt="7"/>
      <dgm:spPr/>
    </dgm:pt>
    <dgm:pt modelId="{FAE0FAED-0370-44CB-B031-93C206A4676F}" type="pres">
      <dgm:prSet presAssocID="{BC8D3FD4-9B06-4379-B6A4-975FE5732203}" presName="text2" presStyleLbl="fgAcc2" presStyleIdx="4" presStyleCnt="7">
        <dgm:presLayoutVars>
          <dgm:chPref val="3"/>
        </dgm:presLayoutVars>
      </dgm:prSet>
      <dgm:spPr/>
    </dgm:pt>
    <dgm:pt modelId="{B6B5AC75-39E9-449D-9FAA-28556141F763}" type="pres">
      <dgm:prSet presAssocID="{BC8D3FD4-9B06-4379-B6A4-975FE5732203}" presName="hierChild3" presStyleCnt="0"/>
      <dgm:spPr/>
    </dgm:pt>
    <dgm:pt modelId="{95A3C2D0-7FF2-4763-B04E-771B6F8A3709}" type="pres">
      <dgm:prSet presAssocID="{A7CF0911-E050-4343-84D6-D7AFC82228E9}" presName="Name17" presStyleLbl="parChTrans1D3" presStyleIdx="7" presStyleCnt="11"/>
      <dgm:spPr/>
    </dgm:pt>
    <dgm:pt modelId="{54BB6370-C04D-41C0-98E6-94EDF9FB718F}" type="pres">
      <dgm:prSet presAssocID="{024D8CA3-DAD1-4D5B-9FA7-18654E27B651}" presName="hierRoot3" presStyleCnt="0"/>
      <dgm:spPr/>
    </dgm:pt>
    <dgm:pt modelId="{9F4FD603-20AD-495D-8635-DCE507D6960B}" type="pres">
      <dgm:prSet presAssocID="{024D8CA3-DAD1-4D5B-9FA7-18654E27B651}" presName="composite3" presStyleCnt="0"/>
      <dgm:spPr/>
    </dgm:pt>
    <dgm:pt modelId="{03C4E48F-0539-476A-9145-E2CC2FE9A9D7}" type="pres">
      <dgm:prSet presAssocID="{024D8CA3-DAD1-4D5B-9FA7-18654E27B651}" presName="background3" presStyleLbl="node3" presStyleIdx="7" presStyleCnt="11"/>
      <dgm:spPr/>
    </dgm:pt>
    <dgm:pt modelId="{D6795B29-5288-4C43-BA17-74C0FCB282D2}" type="pres">
      <dgm:prSet presAssocID="{024D8CA3-DAD1-4D5B-9FA7-18654E27B651}" presName="text3" presStyleLbl="fgAcc3" presStyleIdx="7" presStyleCnt="11">
        <dgm:presLayoutVars>
          <dgm:chPref val="3"/>
        </dgm:presLayoutVars>
      </dgm:prSet>
      <dgm:spPr/>
    </dgm:pt>
    <dgm:pt modelId="{BF602C41-64FC-4590-A7DE-626C875DD955}" type="pres">
      <dgm:prSet presAssocID="{024D8CA3-DAD1-4D5B-9FA7-18654E27B651}" presName="hierChild4" presStyleCnt="0"/>
      <dgm:spPr/>
    </dgm:pt>
    <dgm:pt modelId="{42AA5C38-7609-4653-90A6-A43A525B0604}" type="pres">
      <dgm:prSet presAssocID="{C7F11902-CD89-435A-89B5-D1BC62461ED0}" presName="Name10" presStyleLbl="parChTrans1D2" presStyleIdx="5" presStyleCnt="7"/>
      <dgm:spPr/>
    </dgm:pt>
    <dgm:pt modelId="{A20AB13F-A227-429B-A63E-FC535176944D}" type="pres">
      <dgm:prSet presAssocID="{2E861C21-9D40-4E29-B5D1-C2A0C291D3D5}" presName="hierRoot2" presStyleCnt="0"/>
      <dgm:spPr/>
    </dgm:pt>
    <dgm:pt modelId="{21FACABC-BD2D-459A-8F41-4D51DEC95F3E}" type="pres">
      <dgm:prSet presAssocID="{2E861C21-9D40-4E29-B5D1-C2A0C291D3D5}" presName="composite2" presStyleCnt="0"/>
      <dgm:spPr/>
    </dgm:pt>
    <dgm:pt modelId="{0FBAF4D3-2927-4BAF-8008-6C179FA86B72}" type="pres">
      <dgm:prSet presAssocID="{2E861C21-9D40-4E29-B5D1-C2A0C291D3D5}" presName="background2" presStyleLbl="node2" presStyleIdx="5" presStyleCnt="7"/>
      <dgm:spPr/>
    </dgm:pt>
    <dgm:pt modelId="{02679694-C631-46E5-B933-A9D24BC70754}" type="pres">
      <dgm:prSet presAssocID="{2E861C21-9D40-4E29-B5D1-C2A0C291D3D5}" presName="text2" presStyleLbl="fgAcc2" presStyleIdx="5" presStyleCnt="7">
        <dgm:presLayoutVars>
          <dgm:chPref val="3"/>
        </dgm:presLayoutVars>
      </dgm:prSet>
      <dgm:spPr/>
    </dgm:pt>
    <dgm:pt modelId="{C8BD4FAA-D8E3-4C2B-978F-F6C989028D49}" type="pres">
      <dgm:prSet presAssocID="{2E861C21-9D40-4E29-B5D1-C2A0C291D3D5}" presName="hierChild3" presStyleCnt="0"/>
      <dgm:spPr/>
    </dgm:pt>
    <dgm:pt modelId="{4A2CED66-093E-45B8-8DE7-289BA2C432A8}" type="pres">
      <dgm:prSet presAssocID="{47B6CDC7-3582-44C2-8752-4270D10EF9F6}" presName="Name17" presStyleLbl="parChTrans1D3" presStyleIdx="8" presStyleCnt="11"/>
      <dgm:spPr/>
    </dgm:pt>
    <dgm:pt modelId="{CF2BB36A-BA63-4DCD-8DC7-92E1E0331F5F}" type="pres">
      <dgm:prSet presAssocID="{6877FA5D-699E-46BD-88A5-AF3369FDCA00}" presName="hierRoot3" presStyleCnt="0"/>
      <dgm:spPr/>
    </dgm:pt>
    <dgm:pt modelId="{A5AFEC9A-A3EF-4F62-8338-159D35F1DBB2}" type="pres">
      <dgm:prSet presAssocID="{6877FA5D-699E-46BD-88A5-AF3369FDCA00}" presName="composite3" presStyleCnt="0"/>
      <dgm:spPr/>
    </dgm:pt>
    <dgm:pt modelId="{F4807B39-4FAE-4829-8DD0-228A5CDD561A}" type="pres">
      <dgm:prSet presAssocID="{6877FA5D-699E-46BD-88A5-AF3369FDCA00}" presName="background3" presStyleLbl="node3" presStyleIdx="8" presStyleCnt="11"/>
      <dgm:spPr/>
    </dgm:pt>
    <dgm:pt modelId="{42E74485-A862-49C5-ABED-0E42642C1F46}" type="pres">
      <dgm:prSet presAssocID="{6877FA5D-699E-46BD-88A5-AF3369FDCA00}" presName="text3" presStyleLbl="fgAcc3" presStyleIdx="8" presStyleCnt="11">
        <dgm:presLayoutVars>
          <dgm:chPref val="3"/>
        </dgm:presLayoutVars>
      </dgm:prSet>
      <dgm:spPr/>
    </dgm:pt>
    <dgm:pt modelId="{6C439B11-436F-470D-B696-97F8EB4E4761}" type="pres">
      <dgm:prSet presAssocID="{6877FA5D-699E-46BD-88A5-AF3369FDCA00}" presName="hierChild4" presStyleCnt="0"/>
      <dgm:spPr/>
    </dgm:pt>
    <dgm:pt modelId="{B278408B-8AC0-4A2C-8AB4-E00B9A38CB08}" type="pres">
      <dgm:prSet presAssocID="{4E5527B5-6EF0-43CA-862E-184A370124D8}" presName="Name10" presStyleLbl="parChTrans1D2" presStyleIdx="6" presStyleCnt="7"/>
      <dgm:spPr/>
    </dgm:pt>
    <dgm:pt modelId="{61B0D8AA-6CEC-41F1-AB85-BBE9AE7424FA}" type="pres">
      <dgm:prSet presAssocID="{E3AFC4A3-9AA8-4C1D-A345-3297ACC2BB88}" presName="hierRoot2" presStyleCnt="0"/>
      <dgm:spPr/>
    </dgm:pt>
    <dgm:pt modelId="{DE15D017-1ACC-43F1-8560-5B9F4D436501}" type="pres">
      <dgm:prSet presAssocID="{E3AFC4A3-9AA8-4C1D-A345-3297ACC2BB88}" presName="composite2" presStyleCnt="0"/>
      <dgm:spPr/>
    </dgm:pt>
    <dgm:pt modelId="{CDC4867B-2111-4EA6-B843-7BA51377354B}" type="pres">
      <dgm:prSet presAssocID="{E3AFC4A3-9AA8-4C1D-A345-3297ACC2BB88}" presName="background2" presStyleLbl="node2" presStyleIdx="6" presStyleCnt="7"/>
      <dgm:spPr/>
    </dgm:pt>
    <dgm:pt modelId="{20B12215-14F7-4BA8-BD2D-12DF72E71A10}" type="pres">
      <dgm:prSet presAssocID="{E3AFC4A3-9AA8-4C1D-A345-3297ACC2BB88}" presName="text2" presStyleLbl="fgAcc2" presStyleIdx="6" presStyleCnt="7">
        <dgm:presLayoutVars>
          <dgm:chPref val="3"/>
        </dgm:presLayoutVars>
      </dgm:prSet>
      <dgm:spPr/>
    </dgm:pt>
    <dgm:pt modelId="{E916C3BC-9716-47D5-AE36-DE269035F2E4}" type="pres">
      <dgm:prSet presAssocID="{E3AFC4A3-9AA8-4C1D-A345-3297ACC2BB88}" presName="hierChild3" presStyleCnt="0"/>
      <dgm:spPr/>
    </dgm:pt>
    <dgm:pt modelId="{C1C77371-DAFB-45A4-AA52-694C869929A6}" type="pres">
      <dgm:prSet presAssocID="{BE09DD36-0FAA-4D79-BE74-27330E3814FA}" presName="Name17" presStyleLbl="parChTrans1D3" presStyleIdx="9" presStyleCnt="11"/>
      <dgm:spPr/>
    </dgm:pt>
    <dgm:pt modelId="{D46349A6-D819-4DF7-B489-27ABB3413D7B}" type="pres">
      <dgm:prSet presAssocID="{FEA7E857-7546-4023-A8B3-523410FC20CF}" presName="hierRoot3" presStyleCnt="0"/>
      <dgm:spPr/>
    </dgm:pt>
    <dgm:pt modelId="{34A28235-FDA9-409B-A4AE-DB1FE745A9CF}" type="pres">
      <dgm:prSet presAssocID="{FEA7E857-7546-4023-A8B3-523410FC20CF}" presName="composite3" presStyleCnt="0"/>
      <dgm:spPr/>
    </dgm:pt>
    <dgm:pt modelId="{5F5CECBC-6955-47AE-8A24-5356D5E1AD04}" type="pres">
      <dgm:prSet presAssocID="{FEA7E857-7546-4023-A8B3-523410FC20CF}" presName="background3" presStyleLbl="node3" presStyleIdx="9" presStyleCnt="11"/>
      <dgm:spPr/>
    </dgm:pt>
    <dgm:pt modelId="{9FA8F47A-DC28-4CF7-BB55-A89BBC4B3038}" type="pres">
      <dgm:prSet presAssocID="{FEA7E857-7546-4023-A8B3-523410FC20CF}" presName="text3" presStyleLbl="fgAcc3" presStyleIdx="9" presStyleCnt="11">
        <dgm:presLayoutVars>
          <dgm:chPref val="3"/>
        </dgm:presLayoutVars>
      </dgm:prSet>
      <dgm:spPr/>
    </dgm:pt>
    <dgm:pt modelId="{5207F1EE-689A-4F08-BE62-5812A75F9CDB}" type="pres">
      <dgm:prSet presAssocID="{FEA7E857-7546-4023-A8B3-523410FC20CF}" presName="hierChild4" presStyleCnt="0"/>
      <dgm:spPr/>
    </dgm:pt>
    <dgm:pt modelId="{B56A3274-04E5-4B6C-941B-9F7AB281BD4C}" type="pres">
      <dgm:prSet presAssocID="{72F92330-B9FE-431A-86AA-51EE6B8AC047}" presName="Name17" presStyleLbl="parChTrans1D3" presStyleIdx="10" presStyleCnt="11"/>
      <dgm:spPr/>
    </dgm:pt>
    <dgm:pt modelId="{F073965E-5F9A-46D1-80B5-5D443323EBD6}" type="pres">
      <dgm:prSet presAssocID="{59955709-65BD-4F78-9067-81EC993E470E}" presName="hierRoot3" presStyleCnt="0"/>
      <dgm:spPr/>
    </dgm:pt>
    <dgm:pt modelId="{521730FE-FEE8-4CC9-BA8E-F06E3398EC46}" type="pres">
      <dgm:prSet presAssocID="{59955709-65BD-4F78-9067-81EC993E470E}" presName="composite3" presStyleCnt="0"/>
      <dgm:spPr/>
    </dgm:pt>
    <dgm:pt modelId="{02C16506-045C-4A7F-9145-80F425E388B3}" type="pres">
      <dgm:prSet presAssocID="{59955709-65BD-4F78-9067-81EC993E470E}" presName="background3" presStyleLbl="node3" presStyleIdx="10" presStyleCnt="11"/>
      <dgm:spPr/>
    </dgm:pt>
    <dgm:pt modelId="{B2EE397B-58F3-437E-AFC8-6EE616E7DF72}" type="pres">
      <dgm:prSet presAssocID="{59955709-65BD-4F78-9067-81EC993E470E}" presName="text3" presStyleLbl="fgAcc3" presStyleIdx="10" presStyleCnt="11">
        <dgm:presLayoutVars>
          <dgm:chPref val="3"/>
        </dgm:presLayoutVars>
      </dgm:prSet>
      <dgm:spPr/>
    </dgm:pt>
    <dgm:pt modelId="{821735D7-BB99-4EAD-BB9A-6036409741EE}" type="pres">
      <dgm:prSet presAssocID="{59955709-65BD-4F78-9067-81EC993E470E}" presName="hierChild4" presStyleCnt="0"/>
      <dgm:spPr/>
    </dgm:pt>
  </dgm:ptLst>
  <dgm:cxnLst>
    <dgm:cxn modelId="{55F92401-A546-4BD7-B03C-AAB878F2C52E}" srcId="{32E265C4-25AB-43A9-B761-6C711ABC9828}" destId="{8BFB443D-1183-45D8-BE73-ABA2B56A1F7B}" srcOrd="3" destOrd="0" parTransId="{78FC02B1-4DFA-4919-A92F-0D01FD2FFDBF}" sibTransId="{5D42A55F-6F84-42E0-B221-90E8A29FA2A2}"/>
    <dgm:cxn modelId="{88EC8918-0115-44D2-9319-47CBB2F87D12}" type="presOf" srcId="{47B6CDC7-3582-44C2-8752-4270D10EF9F6}" destId="{4A2CED66-093E-45B8-8DE7-289BA2C432A8}" srcOrd="0" destOrd="0" presId="urn:microsoft.com/office/officeart/2005/8/layout/hierarchy1"/>
    <dgm:cxn modelId="{7A669C1F-AB95-4FF8-AECE-1D5A8E6A3D20}" srcId="{CB4DADE7-6397-4C41-90E3-1C71066747A3}" destId="{9F5B7928-AD3A-4140-A566-9713DD9D44F6}" srcOrd="0" destOrd="0" parTransId="{99E4A407-CAF4-4FC7-8512-357B5A3C9505}" sibTransId="{96F48D4B-9255-4B5D-A59A-08FDCADAD97B}"/>
    <dgm:cxn modelId="{033D6C22-A362-40E6-9755-E201B76124C9}" srcId="{D456CB0D-7FD2-4EF8-BAE5-7BB68CBD569C}" destId="{024663D2-5A43-45A8-B1AE-B32C0A50320C}" srcOrd="0" destOrd="0" parTransId="{C76DC26F-DF46-47B8-96B9-0C88916371DF}" sibTransId="{63EC4D99-044C-4DFE-B4C7-4A121EFF22A1}"/>
    <dgm:cxn modelId="{D5A3D922-DA04-4DB7-94AC-9538C932E861}" type="presOf" srcId="{C7F11902-CD89-435A-89B5-D1BC62461ED0}" destId="{42AA5C38-7609-4653-90A6-A43A525B0604}" srcOrd="0" destOrd="0" presId="urn:microsoft.com/office/officeart/2005/8/layout/hierarchy1"/>
    <dgm:cxn modelId="{5C637B24-1F48-4FF5-AAE8-57FD6213D793}" type="presOf" srcId="{57833736-09C9-49B8-A900-862EAE55DB5D}" destId="{DB16C067-0307-4693-B4F1-0E4F8775AABA}" srcOrd="0" destOrd="0" presId="urn:microsoft.com/office/officeart/2005/8/layout/hierarchy1"/>
    <dgm:cxn modelId="{8EB2C929-E2F3-45B7-80D5-D629D5776536}" srcId="{01B965F8-E325-43B3-80B3-B9D1E0388BA4}" destId="{2E861C21-9D40-4E29-B5D1-C2A0C291D3D5}" srcOrd="5" destOrd="0" parTransId="{C7F11902-CD89-435A-89B5-D1BC62461ED0}" sibTransId="{5FA4A502-A040-4921-9B69-2F2F665933EA}"/>
    <dgm:cxn modelId="{65BF6D2C-D263-4B8D-941E-3AB40AB0235C}" srcId="{32E265C4-25AB-43A9-B761-6C711ABC9828}" destId="{F90B20A7-DFAF-4F67-A5E0-E7A532037A70}" srcOrd="1" destOrd="0" parTransId="{F7964BE2-E65A-4BE6-B26F-245B24E45693}" sibTransId="{3DF44844-1E7E-4B60-8005-CF290E04D8D2}"/>
    <dgm:cxn modelId="{B5101C30-8FF5-4341-8141-509A14EA3994}" type="presOf" srcId="{05317A65-8390-4E3C-8A24-9C1005BCEABA}" destId="{8A8A4D7A-2279-4639-BB5B-B70A78A3C18A}" srcOrd="0" destOrd="0" presId="urn:microsoft.com/office/officeart/2005/8/layout/hierarchy1"/>
    <dgm:cxn modelId="{BA592C32-C0D0-41E9-B6BD-F719FA4C9D25}" type="presOf" srcId="{BE09DD36-0FAA-4D79-BE74-27330E3814FA}" destId="{C1C77371-DAFB-45A4-AA52-694C869929A6}" srcOrd="0" destOrd="0" presId="urn:microsoft.com/office/officeart/2005/8/layout/hierarchy1"/>
    <dgm:cxn modelId="{9699FB38-EF4E-46ED-989F-179695792F29}" type="presOf" srcId="{FEA7E857-7546-4023-A8B3-523410FC20CF}" destId="{9FA8F47A-DC28-4CF7-BB55-A89BBC4B3038}" srcOrd="0" destOrd="0" presId="urn:microsoft.com/office/officeart/2005/8/layout/hierarchy1"/>
    <dgm:cxn modelId="{C56F105D-AAB5-48AC-9073-E76FF86DB8BE}" srcId="{01B965F8-E325-43B3-80B3-B9D1E0388BA4}" destId="{32E265C4-25AB-43A9-B761-6C711ABC9828}" srcOrd="3" destOrd="0" parTransId="{F7EFBAC3-FF99-46C5-95D6-6C3BF76E18DA}" sibTransId="{AA8EFA4C-2DA5-47E0-A720-13F30A260EF1}"/>
    <dgm:cxn modelId="{8C346E61-DB3F-4D3D-A07D-871054BBAF73}" type="presOf" srcId="{F7EFBAC3-FF99-46C5-95D6-6C3BF76E18DA}" destId="{FB7B3967-7902-4490-8C91-A24839BA884D}" srcOrd="0" destOrd="0" presId="urn:microsoft.com/office/officeart/2005/8/layout/hierarchy1"/>
    <dgm:cxn modelId="{9B574A65-0773-47CD-92E1-89503246807E}" type="presOf" srcId="{72F92330-B9FE-431A-86AA-51EE6B8AC047}" destId="{B56A3274-04E5-4B6C-941B-9F7AB281BD4C}" srcOrd="0" destOrd="0" presId="urn:microsoft.com/office/officeart/2005/8/layout/hierarchy1"/>
    <dgm:cxn modelId="{12A63B46-BF52-45A1-8C8B-D2FF8A52A84B}" srcId="{32E265C4-25AB-43A9-B761-6C711ABC9828}" destId="{57833736-09C9-49B8-A900-862EAE55DB5D}" srcOrd="2" destOrd="0" parTransId="{552ED800-1C0A-496F-81DF-32B6901302EE}" sibTransId="{6C47FD8C-F02E-4BDC-925A-11E4E5043CB5}"/>
    <dgm:cxn modelId="{C41DA64D-94F8-4DAE-83AB-26916F6F92C6}" srcId="{2AD65150-939F-43C6-A2E6-4B4AB1B7A9CD}" destId="{E9D74F78-AE1D-401F-9110-C4CA233F2832}" srcOrd="0" destOrd="0" parTransId="{1AA11995-69F4-45A0-9131-D30279940F0C}" sibTransId="{6C720ACF-8044-4013-94CA-B37104E8527B}"/>
    <dgm:cxn modelId="{BC9F234F-0684-4B81-A30F-9014AF9DEA05}" srcId="{01B965F8-E325-43B3-80B3-B9D1E0388BA4}" destId="{E3AFC4A3-9AA8-4C1D-A345-3297ACC2BB88}" srcOrd="6" destOrd="0" parTransId="{4E5527B5-6EF0-43CA-862E-184A370124D8}" sibTransId="{A4A4E207-1CD1-462D-A7B5-7D01AE789D91}"/>
    <dgm:cxn modelId="{D548E250-A68F-4D45-B89B-93C997FC832C}" type="presOf" srcId="{9F5B7928-AD3A-4140-A566-9713DD9D44F6}" destId="{1D0825D3-B1E8-4E7A-BFE0-09706C382E81}" srcOrd="0" destOrd="0" presId="urn:microsoft.com/office/officeart/2005/8/layout/hierarchy1"/>
    <dgm:cxn modelId="{45951758-1038-4D4F-96A1-D9EB8BB98DB0}" type="presOf" srcId="{6877FA5D-699E-46BD-88A5-AF3369FDCA00}" destId="{42E74485-A862-49C5-ABED-0E42642C1F46}" srcOrd="0" destOrd="0" presId="urn:microsoft.com/office/officeart/2005/8/layout/hierarchy1"/>
    <dgm:cxn modelId="{E5827458-32EE-4DC7-B78F-4430FEEE8773}" type="presOf" srcId="{77F35AFD-AE8B-4306-A486-59188E764398}" destId="{1754B6E3-9785-472F-B862-6DD52A2EFDC0}" srcOrd="0" destOrd="0" presId="urn:microsoft.com/office/officeart/2005/8/layout/hierarchy1"/>
    <dgm:cxn modelId="{C17C647F-D6F0-4C43-BD51-ECCA95A52783}" type="presOf" srcId="{F90B20A7-DFAF-4F67-A5E0-E7A532037A70}" destId="{927AFA8E-C26B-49DD-ABAA-D9C78EDBCB28}" srcOrd="0" destOrd="0" presId="urn:microsoft.com/office/officeart/2005/8/layout/hierarchy1"/>
    <dgm:cxn modelId="{F16FEE81-8A02-4E0F-A160-A82D19C80A2D}" type="presOf" srcId="{78FC02B1-4DFA-4919-A92F-0D01FD2FFDBF}" destId="{26EFF57D-E0EC-4608-9507-F12ED67732A8}" srcOrd="0" destOrd="0" presId="urn:microsoft.com/office/officeart/2005/8/layout/hierarchy1"/>
    <dgm:cxn modelId="{96203E87-82D4-448F-AC71-59FDAC1845A9}" type="presOf" srcId="{A7CF0911-E050-4343-84D6-D7AFC82228E9}" destId="{95A3C2D0-7FF2-4763-B04E-771B6F8A3709}" srcOrd="0" destOrd="0" presId="urn:microsoft.com/office/officeart/2005/8/layout/hierarchy1"/>
    <dgm:cxn modelId="{3A1B6088-3172-4C36-896B-F3979506F8C3}" srcId="{32E265C4-25AB-43A9-B761-6C711ABC9828}" destId="{FEBFD813-6567-4A79-887C-7633D950FD84}" srcOrd="0" destOrd="0" parTransId="{E549A9D2-A60E-4A27-A426-C2DC2CF2C5EC}" sibTransId="{F0B23E0E-521C-4819-BC25-D4B0BE11CAFC}"/>
    <dgm:cxn modelId="{E4F9508A-D2A5-4D34-9DAC-6D3691A4CE0C}" srcId="{BC8D3FD4-9B06-4379-B6A4-975FE5732203}" destId="{024D8CA3-DAD1-4D5B-9FA7-18654E27B651}" srcOrd="0" destOrd="0" parTransId="{A7CF0911-E050-4343-84D6-D7AFC82228E9}" sibTransId="{E4540210-3DA6-4DE7-8C0A-3467F35BE27C}"/>
    <dgm:cxn modelId="{AE30458B-DAD5-4515-A0A8-7AF405483E95}" srcId="{05317A65-8390-4E3C-8A24-9C1005BCEABA}" destId="{01B965F8-E325-43B3-80B3-B9D1E0388BA4}" srcOrd="0" destOrd="0" parTransId="{54BC3EB5-4779-4295-B263-A5EE4BC01C72}" sibTransId="{D9FB109A-2592-4A30-94DA-80D89CA21E17}"/>
    <dgm:cxn modelId="{D957268E-38C1-48EE-8474-FA2A46C1CC34}" type="presOf" srcId="{D456CB0D-7FD2-4EF8-BAE5-7BB68CBD569C}" destId="{A9996A92-6F75-4665-AF92-49B1EAB2C01A}" srcOrd="0" destOrd="0" presId="urn:microsoft.com/office/officeart/2005/8/layout/hierarchy1"/>
    <dgm:cxn modelId="{97C41E92-3EB7-4BB6-A282-BD8D8D39476D}" type="presOf" srcId="{024D8CA3-DAD1-4D5B-9FA7-18654E27B651}" destId="{D6795B29-5288-4C43-BA17-74C0FCB282D2}" srcOrd="0" destOrd="0" presId="urn:microsoft.com/office/officeart/2005/8/layout/hierarchy1"/>
    <dgm:cxn modelId="{00FEAD93-2965-45FF-804A-7ACC6F768BFF}" type="presOf" srcId="{F7964BE2-E65A-4BE6-B26F-245B24E45693}" destId="{DDEB2A1A-38E4-47EC-AAB0-EDA0CBB6B43E}" srcOrd="0" destOrd="0" presId="urn:microsoft.com/office/officeart/2005/8/layout/hierarchy1"/>
    <dgm:cxn modelId="{C23DAF96-9649-4D2B-8C82-B6D8AD16418B}" type="presOf" srcId="{8BFB443D-1183-45D8-BE73-ABA2B56A1F7B}" destId="{D255889E-D6CD-4372-BBC6-88340B34516B}" srcOrd="0" destOrd="0" presId="urn:microsoft.com/office/officeart/2005/8/layout/hierarchy1"/>
    <dgm:cxn modelId="{503AB999-74C4-483B-A140-A89E6918845B}" type="presOf" srcId="{024663D2-5A43-45A8-B1AE-B32C0A50320C}" destId="{8006EC09-4FB0-4E83-854C-39D98D5FDEEA}" srcOrd="0" destOrd="0" presId="urn:microsoft.com/office/officeart/2005/8/layout/hierarchy1"/>
    <dgm:cxn modelId="{4CE2989B-5054-4839-B3CC-0E9FC3B2C4AA}" srcId="{E3AFC4A3-9AA8-4C1D-A345-3297ACC2BB88}" destId="{FEA7E857-7546-4023-A8B3-523410FC20CF}" srcOrd="0" destOrd="0" parTransId="{BE09DD36-0FAA-4D79-BE74-27330E3814FA}" sibTransId="{500A457C-E17C-4979-BA31-43CF78C9DD9C}"/>
    <dgm:cxn modelId="{3282A29E-C5FC-4A6F-B3CB-C0E346674438}" srcId="{01B965F8-E325-43B3-80B3-B9D1E0388BA4}" destId="{BC8D3FD4-9B06-4379-B6A4-975FE5732203}" srcOrd="4" destOrd="0" parTransId="{92994D75-4482-47DC-84D6-14C47A4BBCF2}" sibTransId="{DF46CBE4-F84B-4E15-8731-2E3D4D6A620B}"/>
    <dgm:cxn modelId="{0578339F-03D4-4758-91D9-9F2485C58E58}" type="presOf" srcId="{2CA6D229-346F-4A50-9D72-6871FD9014D2}" destId="{93DF87E1-DAF4-475D-8519-9C9AD430F63A}" srcOrd="0" destOrd="0" presId="urn:microsoft.com/office/officeart/2005/8/layout/hierarchy1"/>
    <dgm:cxn modelId="{9AC85AA2-E41A-4358-B81A-0A0ECF37A84A}" srcId="{01B965F8-E325-43B3-80B3-B9D1E0388BA4}" destId="{CB4DADE7-6397-4C41-90E3-1C71066747A3}" srcOrd="1" destOrd="0" parTransId="{A708C6D6-25F1-474F-B390-B3B776542968}" sibTransId="{825769A7-1549-4A7D-8309-D26E21343C78}"/>
    <dgm:cxn modelId="{A3F82AA6-3FE2-4FBB-85B8-31B44031E67F}" type="presOf" srcId="{E549A9D2-A60E-4A27-A426-C2DC2CF2C5EC}" destId="{534D5D01-8050-4597-B5B4-7AFE89C372B3}" srcOrd="0" destOrd="0" presId="urn:microsoft.com/office/officeart/2005/8/layout/hierarchy1"/>
    <dgm:cxn modelId="{582E7FA7-6855-446D-83EB-F25928EE6A37}" type="presOf" srcId="{32E265C4-25AB-43A9-B761-6C711ABC9828}" destId="{6E421403-1E24-43F3-B998-64A6F07849FB}" srcOrd="0" destOrd="0" presId="urn:microsoft.com/office/officeart/2005/8/layout/hierarchy1"/>
    <dgm:cxn modelId="{B4619DA9-060B-4630-A9ED-27D9A2FDECD2}" type="presOf" srcId="{92994D75-4482-47DC-84D6-14C47A4BBCF2}" destId="{3D5F8AB2-8630-414F-8010-D0545187F289}" srcOrd="0" destOrd="0" presId="urn:microsoft.com/office/officeart/2005/8/layout/hierarchy1"/>
    <dgm:cxn modelId="{26CAF4B1-F2C6-4C21-A678-BE775B6EC1C3}" type="presOf" srcId="{E9D74F78-AE1D-401F-9110-C4CA233F2832}" destId="{52C0189A-F650-494A-8ABB-D6145FE154E0}" srcOrd="0" destOrd="0" presId="urn:microsoft.com/office/officeart/2005/8/layout/hierarchy1"/>
    <dgm:cxn modelId="{A68A14B2-9849-4CD3-B3B6-B84B43DC8CC9}" type="presOf" srcId="{FEBFD813-6567-4A79-887C-7633D950FD84}" destId="{11ED6DF6-9EE8-4ADD-9FBE-6BE1F4C28588}" srcOrd="0" destOrd="0" presId="urn:microsoft.com/office/officeart/2005/8/layout/hierarchy1"/>
    <dgm:cxn modelId="{79186FBC-FDDC-46C9-956D-E5768B11796C}" srcId="{2E861C21-9D40-4E29-B5D1-C2A0C291D3D5}" destId="{6877FA5D-699E-46BD-88A5-AF3369FDCA00}" srcOrd="0" destOrd="0" parTransId="{47B6CDC7-3582-44C2-8752-4270D10EF9F6}" sibTransId="{DAA00B01-4EE5-45F8-B466-FE344682D723}"/>
    <dgm:cxn modelId="{DCC756BF-8846-411D-A43A-9DCD497855F5}" srcId="{01B965F8-E325-43B3-80B3-B9D1E0388BA4}" destId="{D456CB0D-7FD2-4EF8-BAE5-7BB68CBD569C}" srcOrd="0" destOrd="0" parTransId="{2CA6D229-346F-4A50-9D72-6871FD9014D2}" sibTransId="{89661896-A979-48DD-8B17-88222238DBD0}"/>
    <dgm:cxn modelId="{9D73DEBF-3079-40BE-8371-AEA522B0481E}" type="presOf" srcId="{59955709-65BD-4F78-9067-81EC993E470E}" destId="{B2EE397B-58F3-437E-AFC8-6EE616E7DF72}" srcOrd="0" destOrd="0" presId="urn:microsoft.com/office/officeart/2005/8/layout/hierarchy1"/>
    <dgm:cxn modelId="{F0126CC2-B59A-44A4-8268-62BDF151F479}" type="presOf" srcId="{2E861C21-9D40-4E29-B5D1-C2A0C291D3D5}" destId="{02679694-C631-46E5-B933-A9D24BC70754}" srcOrd="0" destOrd="0" presId="urn:microsoft.com/office/officeart/2005/8/layout/hierarchy1"/>
    <dgm:cxn modelId="{56EA15C5-2839-4901-B28F-5DFBB6FECDF3}" type="presOf" srcId="{01B965F8-E325-43B3-80B3-B9D1E0388BA4}" destId="{634E8FDB-9822-4FB9-ACFA-96112A65C2F5}" srcOrd="0" destOrd="0" presId="urn:microsoft.com/office/officeart/2005/8/layout/hierarchy1"/>
    <dgm:cxn modelId="{DB74FDC6-B742-4126-8578-584D61E8AE3E}" type="presOf" srcId="{E3AFC4A3-9AA8-4C1D-A345-3297ACC2BB88}" destId="{20B12215-14F7-4BA8-BD2D-12DF72E71A10}" srcOrd="0" destOrd="0" presId="urn:microsoft.com/office/officeart/2005/8/layout/hierarchy1"/>
    <dgm:cxn modelId="{0DF1B2C8-1626-45F4-920D-CF06F2F5E22E}" type="presOf" srcId="{552ED800-1C0A-496F-81DF-32B6901302EE}" destId="{0DAED37F-8A8A-49CC-B7A3-F07951D7A24B}" srcOrd="0" destOrd="0" presId="urn:microsoft.com/office/officeart/2005/8/layout/hierarchy1"/>
    <dgm:cxn modelId="{5515A3CB-8FB4-4FF5-87DB-448A20BB6C5C}" type="presOf" srcId="{1AA11995-69F4-45A0-9131-D30279940F0C}" destId="{4C8AB79B-D9D1-493F-941B-7A4DC9B6D3EE}" srcOrd="0" destOrd="0" presId="urn:microsoft.com/office/officeart/2005/8/layout/hierarchy1"/>
    <dgm:cxn modelId="{219428D6-F943-494D-97C6-9C30B84AD5EC}" type="presOf" srcId="{2AD65150-939F-43C6-A2E6-4B4AB1B7A9CD}" destId="{FFCFFC0F-8C81-4C6E-A680-6156E6CC4D70}" srcOrd="0" destOrd="0" presId="urn:microsoft.com/office/officeart/2005/8/layout/hierarchy1"/>
    <dgm:cxn modelId="{3DD913DA-8CBE-4FC3-8B96-FDF553F98F2D}" type="presOf" srcId="{A708C6D6-25F1-474F-B390-B3B776542968}" destId="{CCE6A978-CD4A-441E-91EF-93E3087B4AE0}" srcOrd="0" destOrd="0" presId="urn:microsoft.com/office/officeart/2005/8/layout/hierarchy1"/>
    <dgm:cxn modelId="{424C6DDC-7B92-455E-9FF0-4F4828DC2DDC}" srcId="{01B965F8-E325-43B3-80B3-B9D1E0388BA4}" destId="{2AD65150-939F-43C6-A2E6-4B4AB1B7A9CD}" srcOrd="2" destOrd="0" parTransId="{77F35AFD-AE8B-4306-A486-59188E764398}" sibTransId="{6CFFF7C5-045E-4F65-91EE-44B30395607B}"/>
    <dgm:cxn modelId="{AFA34FE0-B8AF-4074-BC28-D956B127E70C}" type="presOf" srcId="{BC8D3FD4-9B06-4379-B6A4-975FE5732203}" destId="{FAE0FAED-0370-44CB-B031-93C206A4676F}" srcOrd="0" destOrd="0" presId="urn:microsoft.com/office/officeart/2005/8/layout/hierarchy1"/>
    <dgm:cxn modelId="{FE0CD7F2-3A0F-42AD-9C5C-4D302F70C1C8}" srcId="{E3AFC4A3-9AA8-4C1D-A345-3297ACC2BB88}" destId="{59955709-65BD-4F78-9067-81EC993E470E}" srcOrd="1" destOrd="0" parTransId="{72F92330-B9FE-431A-86AA-51EE6B8AC047}" sibTransId="{99FFBE48-34BA-439D-BC38-8F1905D51D0D}"/>
    <dgm:cxn modelId="{DA2F8AFA-153B-4CC6-9405-1491B1C3744D}" type="presOf" srcId="{4E5527B5-6EF0-43CA-862E-184A370124D8}" destId="{B278408B-8AC0-4A2C-8AB4-E00B9A38CB08}" srcOrd="0" destOrd="0" presId="urn:microsoft.com/office/officeart/2005/8/layout/hierarchy1"/>
    <dgm:cxn modelId="{E51409FE-17BB-40D1-A7D9-2BCCA39CF227}" type="presOf" srcId="{C76DC26F-DF46-47B8-96B9-0C88916371DF}" destId="{4D8221D9-B245-430A-9269-0E8D736B5D4D}" srcOrd="0" destOrd="0" presId="urn:microsoft.com/office/officeart/2005/8/layout/hierarchy1"/>
    <dgm:cxn modelId="{3B5453FE-08A0-41C3-A349-A19679514527}" type="presOf" srcId="{99E4A407-CAF4-4FC7-8512-357B5A3C9505}" destId="{7F3B6B4E-4657-4A4B-9849-65737E450026}" srcOrd="0" destOrd="0" presId="urn:microsoft.com/office/officeart/2005/8/layout/hierarchy1"/>
    <dgm:cxn modelId="{26C402FF-D620-4DF5-AC6A-BAB4B1A24361}" type="presOf" srcId="{CB4DADE7-6397-4C41-90E3-1C71066747A3}" destId="{038F8895-7FB1-423B-85CF-69D40C604C07}" srcOrd="0" destOrd="0" presId="urn:microsoft.com/office/officeart/2005/8/layout/hierarchy1"/>
    <dgm:cxn modelId="{E41C79FE-2C36-4052-A7CA-2161E1C51DAC}" type="presParOf" srcId="{8A8A4D7A-2279-4639-BB5B-B70A78A3C18A}" destId="{51146A28-B87C-4330-8151-2CFD866E1E2F}" srcOrd="0" destOrd="0" presId="urn:microsoft.com/office/officeart/2005/8/layout/hierarchy1"/>
    <dgm:cxn modelId="{E328662D-7886-409B-A9E1-8383F67CFCCD}" type="presParOf" srcId="{51146A28-B87C-4330-8151-2CFD866E1E2F}" destId="{FE7EADAD-853A-4C64-B31B-B2F45B49B568}" srcOrd="0" destOrd="0" presId="urn:microsoft.com/office/officeart/2005/8/layout/hierarchy1"/>
    <dgm:cxn modelId="{41A0B28D-E109-44BF-9351-7CCF36C8270E}" type="presParOf" srcId="{FE7EADAD-853A-4C64-B31B-B2F45B49B568}" destId="{500875DE-5FA9-46E9-B505-5EA88F8A628D}" srcOrd="0" destOrd="0" presId="urn:microsoft.com/office/officeart/2005/8/layout/hierarchy1"/>
    <dgm:cxn modelId="{1546FD48-72F9-4D08-9B5C-552C0B0D7A7A}" type="presParOf" srcId="{FE7EADAD-853A-4C64-B31B-B2F45B49B568}" destId="{634E8FDB-9822-4FB9-ACFA-96112A65C2F5}" srcOrd="1" destOrd="0" presId="urn:microsoft.com/office/officeart/2005/8/layout/hierarchy1"/>
    <dgm:cxn modelId="{2687F238-CC8F-41A6-9814-475459931C98}" type="presParOf" srcId="{51146A28-B87C-4330-8151-2CFD866E1E2F}" destId="{561101FB-28D2-44CC-B289-99CD6208E5D8}" srcOrd="1" destOrd="0" presId="urn:microsoft.com/office/officeart/2005/8/layout/hierarchy1"/>
    <dgm:cxn modelId="{5EA7E9BA-36FD-419D-9802-D7AD53D69874}" type="presParOf" srcId="{561101FB-28D2-44CC-B289-99CD6208E5D8}" destId="{93DF87E1-DAF4-475D-8519-9C9AD430F63A}" srcOrd="0" destOrd="0" presId="urn:microsoft.com/office/officeart/2005/8/layout/hierarchy1"/>
    <dgm:cxn modelId="{823C8184-E0AC-4D8C-B12F-AB1039B0C4AE}" type="presParOf" srcId="{561101FB-28D2-44CC-B289-99CD6208E5D8}" destId="{A0EAFFAD-66A2-43D7-87DC-A870CCEBCFBB}" srcOrd="1" destOrd="0" presId="urn:microsoft.com/office/officeart/2005/8/layout/hierarchy1"/>
    <dgm:cxn modelId="{DEA3DEFF-54B5-4C6A-8784-88B878F0AF95}" type="presParOf" srcId="{A0EAFFAD-66A2-43D7-87DC-A870CCEBCFBB}" destId="{F1D72922-DA0E-4310-8298-CE28C54EDE77}" srcOrd="0" destOrd="0" presId="urn:microsoft.com/office/officeart/2005/8/layout/hierarchy1"/>
    <dgm:cxn modelId="{CCA6186D-E1C5-4D1C-A739-5417087BEA8F}" type="presParOf" srcId="{F1D72922-DA0E-4310-8298-CE28C54EDE77}" destId="{0CC0FF63-FAE6-448F-995E-99937722AE22}" srcOrd="0" destOrd="0" presId="urn:microsoft.com/office/officeart/2005/8/layout/hierarchy1"/>
    <dgm:cxn modelId="{5BD01CEE-8BAA-4404-B189-2D099EB5AF6E}" type="presParOf" srcId="{F1D72922-DA0E-4310-8298-CE28C54EDE77}" destId="{A9996A92-6F75-4665-AF92-49B1EAB2C01A}" srcOrd="1" destOrd="0" presId="urn:microsoft.com/office/officeart/2005/8/layout/hierarchy1"/>
    <dgm:cxn modelId="{1D2A6E86-7CB4-4EE7-A7C8-1A6BDB30732F}" type="presParOf" srcId="{A0EAFFAD-66A2-43D7-87DC-A870CCEBCFBB}" destId="{5330C2E5-C854-450B-BA95-C4C40B30000D}" srcOrd="1" destOrd="0" presId="urn:microsoft.com/office/officeart/2005/8/layout/hierarchy1"/>
    <dgm:cxn modelId="{364C9E2D-8E5E-435A-891B-B4559E5627F8}" type="presParOf" srcId="{5330C2E5-C854-450B-BA95-C4C40B30000D}" destId="{4D8221D9-B245-430A-9269-0E8D736B5D4D}" srcOrd="0" destOrd="0" presId="urn:microsoft.com/office/officeart/2005/8/layout/hierarchy1"/>
    <dgm:cxn modelId="{C6AF71AE-10B3-43D4-8399-7B96B32A06E7}" type="presParOf" srcId="{5330C2E5-C854-450B-BA95-C4C40B30000D}" destId="{82623A0E-29BC-4BCE-BA73-817B5201FB98}" srcOrd="1" destOrd="0" presId="urn:microsoft.com/office/officeart/2005/8/layout/hierarchy1"/>
    <dgm:cxn modelId="{B8ACA0F9-896A-4513-88D1-852B2BDDED58}" type="presParOf" srcId="{82623A0E-29BC-4BCE-BA73-817B5201FB98}" destId="{0150D9DB-91E8-4D6F-A2EA-D98DC7F5CB88}" srcOrd="0" destOrd="0" presId="urn:microsoft.com/office/officeart/2005/8/layout/hierarchy1"/>
    <dgm:cxn modelId="{8BCD9BA6-EBCE-4B6A-AA1C-513DF07ADE82}" type="presParOf" srcId="{0150D9DB-91E8-4D6F-A2EA-D98DC7F5CB88}" destId="{64EAAA7A-615A-4967-92BB-AED34B658E24}" srcOrd="0" destOrd="0" presId="urn:microsoft.com/office/officeart/2005/8/layout/hierarchy1"/>
    <dgm:cxn modelId="{FFD33BAA-505F-4944-8793-E5882AF885DF}" type="presParOf" srcId="{0150D9DB-91E8-4D6F-A2EA-D98DC7F5CB88}" destId="{8006EC09-4FB0-4E83-854C-39D98D5FDEEA}" srcOrd="1" destOrd="0" presId="urn:microsoft.com/office/officeart/2005/8/layout/hierarchy1"/>
    <dgm:cxn modelId="{C178BF1C-3C61-4471-BFF9-9744CF330D21}" type="presParOf" srcId="{82623A0E-29BC-4BCE-BA73-817B5201FB98}" destId="{E79ABAE3-7EE1-4B37-A540-1868E7176D2C}" srcOrd="1" destOrd="0" presId="urn:microsoft.com/office/officeart/2005/8/layout/hierarchy1"/>
    <dgm:cxn modelId="{7178B923-295D-4397-A4D0-E108B9ADEEA9}" type="presParOf" srcId="{561101FB-28D2-44CC-B289-99CD6208E5D8}" destId="{CCE6A978-CD4A-441E-91EF-93E3087B4AE0}" srcOrd="2" destOrd="0" presId="urn:microsoft.com/office/officeart/2005/8/layout/hierarchy1"/>
    <dgm:cxn modelId="{13AAF2C5-E76D-40F7-A9B2-3067142A2612}" type="presParOf" srcId="{561101FB-28D2-44CC-B289-99CD6208E5D8}" destId="{7C08EC67-98FE-434B-96E7-E473CFE2CD74}" srcOrd="3" destOrd="0" presId="urn:microsoft.com/office/officeart/2005/8/layout/hierarchy1"/>
    <dgm:cxn modelId="{E7BE054D-FE6F-48E2-A8CE-FF2F96B08D9B}" type="presParOf" srcId="{7C08EC67-98FE-434B-96E7-E473CFE2CD74}" destId="{2CF67620-D6F0-4596-9AF8-DB09BD66DE0B}" srcOrd="0" destOrd="0" presId="urn:microsoft.com/office/officeart/2005/8/layout/hierarchy1"/>
    <dgm:cxn modelId="{9B7A31A9-8693-4AF3-A9E2-7B979F93EDB6}" type="presParOf" srcId="{2CF67620-D6F0-4596-9AF8-DB09BD66DE0B}" destId="{12C236E4-D32B-442C-99ED-B84311332771}" srcOrd="0" destOrd="0" presId="urn:microsoft.com/office/officeart/2005/8/layout/hierarchy1"/>
    <dgm:cxn modelId="{F327D836-3FED-440E-8867-D9DDD2260AF4}" type="presParOf" srcId="{2CF67620-D6F0-4596-9AF8-DB09BD66DE0B}" destId="{038F8895-7FB1-423B-85CF-69D40C604C07}" srcOrd="1" destOrd="0" presId="urn:microsoft.com/office/officeart/2005/8/layout/hierarchy1"/>
    <dgm:cxn modelId="{B25D0734-4EE9-485D-B152-1170C02EBA69}" type="presParOf" srcId="{7C08EC67-98FE-434B-96E7-E473CFE2CD74}" destId="{ECBA78FB-78A0-47C0-A321-E5C8367335D9}" srcOrd="1" destOrd="0" presId="urn:microsoft.com/office/officeart/2005/8/layout/hierarchy1"/>
    <dgm:cxn modelId="{807888DF-8E27-4DEC-8637-82F01AE92FDF}" type="presParOf" srcId="{ECBA78FB-78A0-47C0-A321-E5C8367335D9}" destId="{7F3B6B4E-4657-4A4B-9849-65737E450026}" srcOrd="0" destOrd="0" presId="urn:microsoft.com/office/officeart/2005/8/layout/hierarchy1"/>
    <dgm:cxn modelId="{8EFC1F07-0E8B-44C8-87C5-1326EF0889A5}" type="presParOf" srcId="{ECBA78FB-78A0-47C0-A321-E5C8367335D9}" destId="{CA71EFD9-500E-41D3-8DAD-521666C4E2D0}" srcOrd="1" destOrd="0" presId="urn:microsoft.com/office/officeart/2005/8/layout/hierarchy1"/>
    <dgm:cxn modelId="{3003880C-0B74-4768-A58B-C5A10B4C6CB0}" type="presParOf" srcId="{CA71EFD9-500E-41D3-8DAD-521666C4E2D0}" destId="{21F5BF49-899B-43AA-9ECC-3D2AF6AFBED2}" srcOrd="0" destOrd="0" presId="urn:microsoft.com/office/officeart/2005/8/layout/hierarchy1"/>
    <dgm:cxn modelId="{3A5B9960-C778-4CA6-BB72-892560740BE4}" type="presParOf" srcId="{21F5BF49-899B-43AA-9ECC-3D2AF6AFBED2}" destId="{07DD1265-77EF-4222-B1D3-D52A68A44FA5}" srcOrd="0" destOrd="0" presId="urn:microsoft.com/office/officeart/2005/8/layout/hierarchy1"/>
    <dgm:cxn modelId="{D0600ED8-145D-4508-A9AA-BE3E339F847A}" type="presParOf" srcId="{21F5BF49-899B-43AA-9ECC-3D2AF6AFBED2}" destId="{1D0825D3-B1E8-4E7A-BFE0-09706C382E81}" srcOrd="1" destOrd="0" presId="urn:microsoft.com/office/officeart/2005/8/layout/hierarchy1"/>
    <dgm:cxn modelId="{F1790AB5-253F-4983-8E0D-F3B196EE7EBB}" type="presParOf" srcId="{CA71EFD9-500E-41D3-8DAD-521666C4E2D0}" destId="{FB7437B5-D03D-44DD-93C2-52C9CC2EBA9E}" srcOrd="1" destOrd="0" presId="urn:microsoft.com/office/officeart/2005/8/layout/hierarchy1"/>
    <dgm:cxn modelId="{B7D148BB-FD01-4CF5-BB34-371362DA8C8D}" type="presParOf" srcId="{561101FB-28D2-44CC-B289-99CD6208E5D8}" destId="{1754B6E3-9785-472F-B862-6DD52A2EFDC0}" srcOrd="4" destOrd="0" presId="urn:microsoft.com/office/officeart/2005/8/layout/hierarchy1"/>
    <dgm:cxn modelId="{4728996F-E418-4BFF-8DED-07DAB9E03A8F}" type="presParOf" srcId="{561101FB-28D2-44CC-B289-99CD6208E5D8}" destId="{041F52A9-114A-4C7D-866E-CFC2DD7451CB}" srcOrd="5" destOrd="0" presId="urn:microsoft.com/office/officeart/2005/8/layout/hierarchy1"/>
    <dgm:cxn modelId="{702EADC5-37A8-4D3C-9DFD-1A98EB8B2EC4}" type="presParOf" srcId="{041F52A9-114A-4C7D-866E-CFC2DD7451CB}" destId="{8961FFFD-911C-4D2F-9F31-57E01B58C346}" srcOrd="0" destOrd="0" presId="urn:microsoft.com/office/officeart/2005/8/layout/hierarchy1"/>
    <dgm:cxn modelId="{6D3F2451-7A81-4D55-A5F8-5712E6291700}" type="presParOf" srcId="{8961FFFD-911C-4D2F-9F31-57E01B58C346}" destId="{15F03428-3C1A-4C19-982A-CDAE7D76E94C}" srcOrd="0" destOrd="0" presId="urn:microsoft.com/office/officeart/2005/8/layout/hierarchy1"/>
    <dgm:cxn modelId="{86226865-A70D-41EF-8DD1-107F3395FC1C}" type="presParOf" srcId="{8961FFFD-911C-4D2F-9F31-57E01B58C346}" destId="{FFCFFC0F-8C81-4C6E-A680-6156E6CC4D70}" srcOrd="1" destOrd="0" presId="urn:microsoft.com/office/officeart/2005/8/layout/hierarchy1"/>
    <dgm:cxn modelId="{733E725F-9BB9-4308-A456-F9984D4D9C4C}" type="presParOf" srcId="{041F52A9-114A-4C7D-866E-CFC2DD7451CB}" destId="{70DED750-0357-417F-8AE7-CD61677F2E8C}" srcOrd="1" destOrd="0" presId="urn:microsoft.com/office/officeart/2005/8/layout/hierarchy1"/>
    <dgm:cxn modelId="{38A1072F-277C-448A-96BB-2A752E806F27}" type="presParOf" srcId="{70DED750-0357-417F-8AE7-CD61677F2E8C}" destId="{4C8AB79B-D9D1-493F-941B-7A4DC9B6D3EE}" srcOrd="0" destOrd="0" presId="urn:microsoft.com/office/officeart/2005/8/layout/hierarchy1"/>
    <dgm:cxn modelId="{783529FE-7512-40D6-A138-E7AAE6A6023E}" type="presParOf" srcId="{70DED750-0357-417F-8AE7-CD61677F2E8C}" destId="{91F4B5A9-FDD4-4B19-B7E4-16D3BAD91666}" srcOrd="1" destOrd="0" presId="urn:microsoft.com/office/officeart/2005/8/layout/hierarchy1"/>
    <dgm:cxn modelId="{A5412A46-8171-47E6-8D2B-AB31359193EC}" type="presParOf" srcId="{91F4B5A9-FDD4-4B19-B7E4-16D3BAD91666}" destId="{DB6C2E7B-087B-4493-B509-70EC4B04DDB0}" srcOrd="0" destOrd="0" presId="urn:microsoft.com/office/officeart/2005/8/layout/hierarchy1"/>
    <dgm:cxn modelId="{2498F3B5-EB7B-4AC3-A6FC-C6D4E3905007}" type="presParOf" srcId="{DB6C2E7B-087B-4493-B509-70EC4B04DDB0}" destId="{DC31BA4C-B11F-499D-AFC0-C7937D650A6F}" srcOrd="0" destOrd="0" presId="urn:microsoft.com/office/officeart/2005/8/layout/hierarchy1"/>
    <dgm:cxn modelId="{E331B326-663E-44D6-B548-5262F6B77D7A}" type="presParOf" srcId="{DB6C2E7B-087B-4493-B509-70EC4B04DDB0}" destId="{52C0189A-F650-494A-8ABB-D6145FE154E0}" srcOrd="1" destOrd="0" presId="urn:microsoft.com/office/officeart/2005/8/layout/hierarchy1"/>
    <dgm:cxn modelId="{BD55C35E-89E5-44B6-BE0E-CD0188E0849D}" type="presParOf" srcId="{91F4B5A9-FDD4-4B19-B7E4-16D3BAD91666}" destId="{BBDB4101-7B73-4CDD-950C-375D6E78CC1F}" srcOrd="1" destOrd="0" presId="urn:microsoft.com/office/officeart/2005/8/layout/hierarchy1"/>
    <dgm:cxn modelId="{18A40FE2-F845-486F-B086-8154A737937F}" type="presParOf" srcId="{561101FB-28D2-44CC-B289-99CD6208E5D8}" destId="{FB7B3967-7902-4490-8C91-A24839BA884D}" srcOrd="6" destOrd="0" presId="urn:microsoft.com/office/officeart/2005/8/layout/hierarchy1"/>
    <dgm:cxn modelId="{60C99C17-65A3-4354-A8F2-7DBE6B50704E}" type="presParOf" srcId="{561101FB-28D2-44CC-B289-99CD6208E5D8}" destId="{E7B57488-2D54-4539-99E4-31B72B9003F9}" srcOrd="7" destOrd="0" presId="urn:microsoft.com/office/officeart/2005/8/layout/hierarchy1"/>
    <dgm:cxn modelId="{1AB9D462-C433-47B4-BFAD-B02380050C69}" type="presParOf" srcId="{E7B57488-2D54-4539-99E4-31B72B9003F9}" destId="{FEA0EBC4-31A0-435E-B1F5-16810AAC4EE0}" srcOrd="0" destOrd="0" presId="urn:microsoft.com/office/officeart/2005/8/layout/hierarchy1"/>
    <dgm:cxn modelId="{CE242C5B-79A8-4370-A0E3-F9192932DF6F}" type="presParOf" srcId="{FEA0EBC4-31A0-435E-B1F5-16810AAC4EE0}" destId="{F034097B-B8A6-427C-AC10-239E571612BB}" srcOrd="0" destOrd="0" presId="urn:microsoft.com/office/officeart/2005/8/layout/hierarchy1"/>
    <dgm:cxn modelId="{A830D144-289D-44D2-9E3B-D2B110801BF7}" type="presParOf" srcId="{FEA0EBC4-31A0-435E-B1F5-16810AAC4EE0}" destId="{6E421403-1E24-43F3-B998-64A6F07849FB}" srcOrd="1" destOrd="0" presId="urn:microsoft.com/office/officeart/2005/8/layout/hierarchy1"/>
    <dgm:cxn modelId="{4EB66AB8-47BD-4C3D-8AD4-5A09DCF7BD5E}" type="presParOf" srcId="{E7B57488-2D54-4539-99E4-31B72B9003F9}" destId="{E6DB2EB1-3C83-424E-9699-A6BF7C4A90A4}" srcOrd="1" destOrd="0" presId="urn:microsoft.com/office/officeart/2005/8/layout/hierarchy1"/>
    <dgm:cxn modelId="{0DD7775D-7115-493C-BFD9-38A2FD4B2F4B}" type="presParOf" srcId="{E6DB2EB1-3C83-424E-9699-A6BF7C4A90A4}" destId="{534D5D01-8050-4597-B5B4-7AFE89C372B3}" srcOrd="0" destOrd="0" presId="urn:microsoft.com/office/officeart/2005/8/layout/hierarchy1"/>
    <dgm:cxn modelId="{9216A9DF-0C55-41BD-B62F-B8147BC5DD42}" type="presParOf" srcId="{E6DB2EB1-3C83-424E-9699-A6BF7C4A90A4}" destId="{F09364C0-94B1-4339-8E20-106C6EDC2B75}" srcOrd="1" destOrd="0" presId="urn:microsoft.com/office/officeart/2005/8/layout/hierarchy1"/>
    <dgm:cxn modelId="{00627B45-1C6C-4153-86AC-751F58C13353}" type="presParOf" srcId="{F09364C0-94B1-4339-8E20-106C6EDC2B75}" destId="{E434ACC9-9089-4368-ABE3-05014CE69DF1}" srcOrd="0" destOrd="0" presId="urn:microsoft.com/office/officeart/2005/8/layout/hierarchy1"/>
    <dgm:cxn modelId="{9AA74D5C-8E99-40F5-85D5-7E7E1B9D2EE1}" type="presParOf" srcId="{E434ACC9-9089-4368-ABE3-05014CE69DF1}" destId="{3D055C81-E057-45E7-A9F6-DAED4957C3F5}" srcOrd="0" destOrd="0" presId="urn:microsoft.com/office/officeart/2005/8/layout/hierarchy1"/>
    <dgm:cxn modelId="{9ED372F8-A3A2-418F-97E2-98B4017825F6}" type="presParOf" srcId="{E434ACC9-9089-4368-ABE3-05014CE69DF1}" destId="{11ED6DF6-9EE8-4ADD-9FBE-6BE1F4C28588}" srcOrd="1" destOrd="0" presId="urn:microsoft.com/office/officeart/2005/8/layout/hierarchy1"/>
    <dgm:cxn modelId="{07254C6B-6A5C-46B2-87E0-F00B6B2CD72A}" type="presParOf" srcId="{F09364C0-94B1-4339-8E20-106C6EDC2B75}" destId="{0EADD306-0747-49F8-A5DD-F9BA9B236681}" srcOrd="1" destOrd="0" presId="urn:microsoft.com/office/officeart/2005/8/layout/hierarchy1"/>
    <dgm:cxn modelId="{8B02FE06-EEA0-452A-BE4E-C5E36B20B714}" type="presParOf" srcId="{E6DB2EB1-3C83-424E-9699-A6BF7C4A90A4}" destId="{DDEB2A1A-38E4-47EC-AAB0-EDA0CBB6B43E}" srcOrd="2" destOrd="0" presId="urn:microsoft.com/office/officeart/2005/8/layout/hierarchy1"/>
    <dgm:cxn modelId="{E87A6B0C-15AE-4D82-8362-387CFAD2B6B7}" type="presParOf" srcId="{E6DB2EB1-3C83-424E-9699-A6BF7C4A90A4}" destId="{CCF7561C-CC45-42C0-884A-DE4AE3506536}" srcOrd="3" destOrd="0" presId="urn:microsoft.com/office/officeart/2005/8/layout/hierarchy1"/>
    <dgm:cxn modelId="{AD5ADB17-51B6-4C59-B8E3-602559AFFAE1}" type="presParOf" srcId="{CCF7561C-CC45-42C0-884A-DE4AE3506536}" destId="{5B827007-4B85-4046-8F67-6DC237A15441}" srcOrd="0" destOrd="0" presId="urn:microsoft.com/office/officeart/2005/8/layout/hierarchy1"/>
    <dgm:cxn modelId="{5CA1CC51-39C6-4B96-BEBC-2D8D7E15EB57}" type="presParOf" srcId="{5B827007-4B85-4046-8F67-6DC237A15441}" destId="{0593E1D6-7D40-464F-B48F-EDCC35049A97}" srcOrd="0" destOrd="0" presId="urn:microsoft.com/office/officeart/2005/8/layout/hierarchy1"/>
    <dgm:cxn modelId="{FDE5A2FF-50C9-4950-B129-50D466E2113D}" type="presParOf" srcId="{5B827007-4B85-4046-8F67-6DC237A15441}" destId="{927AFA8E-C26B-49DD-ABAA-D9C78EDBCB28}" srcOrd="1" destOrd="0" presId="urn:microsoft.com/office/officeart/2005/8/layout/hierarchy1"/>
    <dgm:cxn modelId="{A9ED143E-EEE3-43E0-A049-A3F5CF4D4043}" type="presParOf" srcId="{CCF7561C-CC45-42C0-884A-DE4AE3506536}" destId="{95554399-F2C9-4643-97D2-8EEE9B20F398}" srcOrd="1" destOrd="0" presId="urn:microsoft.com/office/officeart/2005/8/layout/hierarchy1"/>
    <dgm:cxn modelId="{300E7057-220C-40E5-AF65-9D4C936FB938}" type="presParOf" srcId="{E6DB2EB1-3C83-424E-9699-A6BF7C4A90A4}" destId="{0DAED37F-8A8A-49CC-B7A3-F07951D7A24B}" srcOrd="4" destOrd="0" presId="urn:microsoft.com/office/officeart/2005/8/layout/hierarchy1"/>
    <dgm:cxn modelId="{20C763EE-228E-4F55-ACE5-4EA98687D2F3}" type="presParOf" srcId="{E6DB2EB1-3C83-424E-9699-A6BF7C4A90A4}" destId="{AC7A3625-395D-4AE1-986F-5F292983D8AA}" srcOrd="5" destOrd="0" presId="urn:microsoft.com/office/officeart/2005/8/layout/hierarchy1"/>
    <dgm:cxn modelId="{1303110F-D8F2-4796-9909-D4BAFC58E09B}" type="presParOf" srcId="{AC7A3625-395D-4AE1-986F-5F292983D8AA}" destId="{D767C63E-A189-41A3-A3E6-9297B77E53C9}" srcOrd="0" destOrd="0" presId="urn:microsoft.com/office/officeart/2005/8/layout/hierarchy1"/>
    <dgm:cxn modelId="{ADA933DD-39F9-4F6C-B4A2-BC98E33B031F}" type="presParOf" srcId="{D767C63E-A189-41A3-A3E6-9297B77E53C9}" destId="{A1E2F425-2DD4-4CE8-9B9A-799DEFD5426F}" srcOrd="0" destOrd="0" presId="urn:microsoft.com/office/officeart/2005/8/layout/hierarchy1"/>
    <dgm:cxn modelId="{7574C08B-DBD5-46A4-9136-95C4E78E160B}" type="presParOf" srcId="{D767C63E-A189-41A3-A3E6-9297B77E53C9}" destId="{DB16C067-0307-4693-B4F1-0E4F8775AABA}" srcOrd="1" destOrd="0" presId="urn:microsoft.com/office/officeart/2005/8/layout/hierarchy1"/>
    <dgm:cxn modelId="{BB130924-F62F-454C-9321-54047C028035}" type="presParOf" srcId="{AC7A3625-395D-4AE1-986F-5F292983D8AA}" destId="{9E1EAF9F-A911-47C2-A69F-B262204BDE66}" srcOrd="1" destOrd="0" presId="urn:microsoft.com/office/officeart/2005/8/layout/hierarchy1"/>
    <dgm:cxn modelId="{F51DC30D-57E1-4E8C-8C31-996F244D0FB4}" type="presParOf" srcId="{E6DB2EB1-3C83-424E-9699-A6BF7C4A90A4}" destId="{26EFF57D-E0EC-4608-9507-F12ED67732A8}" srcOrd="6" destOrd="0" presId="urn:microsoft.com/office/officeart/2005/8/layout/hierarchy1"/>
    <dgm:cxn modelId="{11F3C41D-5598-40A3-B7B8-F11E1DCA2E97}" type="presParOf" srcId="{E6DB2EB1-3C83-424E-9699-A6BF7C4A90A4}" destId="{E769674E-11CC-46EE-9337-AA0E4D86FCDF}" srcOrd="7" destOrd="0" presId="urn:microsoft.com/office/officeart/2005/8/layout/hierarchy1"/>
    <dgm:cxn modelId="{BD146CC8-88C0-426D-977B-AEA3F55D77F8}" type="presParOf" srcId="{E769674E-11CC-46EE-9337-AA0E4D86FCDF}" destId="{62F4E164-946D-4C66-98C1-30EBDB847EC6}" srcOrd="0" destOrd="0" presId="urn:microsoft.com/office/officeart/2005/8/layout/hierarchy1"/>
    <dgm:cxn modelId="{3A08E098-D6EA-4F73-8CFE-E02D0C232678}" type="presParOf" srcId="{62F4E164-946D-4C66-98C1-30EBDB847EC6}" destId="{3755551B-5440-4666-A550-17157627D6ED}" srcOrd="0" destOrd="0" presId="urn:microsoft.com/office/officeart/2005/8/layout/hierarchy1"/>
    <dgm:cxn modelId="{F41EE520-0C3D-44C0-8061-8D7F28CA334C}" type="presParOf" srcId="{62F4E164-946D-4C66-98C1-30EBDB847EC6}" destId="{D255889E-D6CD-4372-BBC6-88340B34516B}" srcOrd="1" destOrd="0" presId="urn:microsoft.com/office/officeart/2005/8/layout/hierarchy1"/>
    <dgm:cxn modelId="{43AB37AA-FEDF-429F-8CDE-C042D29AA05A}" type="presParOf" srcId="{E769674E-11CC-46EE-9337-AA0E4D86FCDF}" destId="{81397541-1790-45F4-8E26-3C15D7D18652}" srcOrd="1" destOrd="0" presId="urn:microsoft.com/office/officeart/2005/8/layout/hierarchy1"/>
    <dgm:cxn modelId="{89B0E75B-BE38-4333-918C-7DF0F66B7853}" type="presParOf" srcId="{561101FB-28D2-44CC-B289-99CD6208E5D8}" destId="{3D5F8AB2-8630-414F-8010-D0545187F289}" srcOrd="8" destOrd="0" presId="urn:microsoft.com/office/officeart/2005/8/layout/hierarchy1"/>
    <dgm:cxn modelId="{6B374246-752D-4EE1-B3D9-3D3460B94C9A}" type="presParOf" srcId="{561101FB-28D2-44CC-B289-99CD6208E5D8}" destId="{971FBFC8-8918-4F79-8586-A69954AE6469}" srcOrd="9" destOrd="0" presId="urn:microsoft.com/office/officeart/2005/8/layout/hierarchy1"/>
    <dgm:cxn modelId="{D8417252-E8F9-4661-B4C2-E125B58C57FD}" type="presParOf" srcId="{971FBFC8-8918-4F79-8586-A69954AE6469}" destId="{5D8B1DD3-EED5-4B91-BA10-4AC18462B03B}" srcOrd="0" destOrd="0" presId="urn:microsoft.com/office/officeart/2005/8/layout/hierarchy1"/>
    <dgm:cxn modelId="{8432AB40-E859-4CFA-B7B9-29DC8BF613EB}" type="presParOf" srcId="{5D8B1DD3-EED5-4B91-BA10-4AC18462B03B}" destId="{547CC92B-E23E-4F50-BBBD-8EC0281E73E1}" srcOrd="0" destOrd="0" presId="urn:microsoft.com/office/officeart/2005/8/layout/hierarchy1"/>
    <dgm:cxn modelId="{82DBEA2D-7A3B-4A79-AA5A-29295FF8B611}" type="presParOf" srcId="{5D8B1DD3-EED5-4B91-BA10-4AC18462B03B}" destId="{FAE0FAED-0370-44CB-B031-93C206A4676F}" srcOrd="1" destOrd="0" presId="urn:microsoft.com/office/officeart/2005/8/layout/hierarchy1"/>
    <dgm:cxn modelId="{2F9DD56B-B240-4371-98D8-7B2A4E9903DB}" type="presParOf" srcId="{971FBFC8-8918-4F79-8586-A69954AE6469}" destId="{B6B5AC75-39E9-449D-9FAA-28556141F763}" srcOrd="1" destOrd="0" presId="urn:microsoft.com/office/officeart/2005/8/layout/hierarchy1"/>
    <dgm:cxn modelId="{634B33AE-8058-4FE4-8022-C85AF2D08A11}" type="presParOf" srcId="{B6B5AC75-39E9-449D-9FAA-28556141F763}" destId="{95A3C2D0-7FF2-4763-B04E-771B6F8A3709}" srcOrd="0" destOrd="0" presId="urn:microsoft.com/office/officeart/2005/8/layout/hierarchy1"/>
    <dgm:cxn modelId="{CA3E1F50-4F88-4005-8986-527958F09985}" type="presParOf" srcId="{B6B5AC75-39E9-449D-9FAA-28556141F763}" destId="{54BB6370-C04D-41C0-98E6-94EDF9FB718F}" srcOrd="1" destOrd="0" presId="urn:microsoft.com/office/officeart/2005/8/layout/hierarchy1"/>
    <dgm:cxn modelId="{5C8AD03C-5BF1-4F52-973B-47FA93A1F0C7}" type="presParOf" srcId="{54BB6370-C04D-41C0-98E6-94EDF9FB718F}" destId="{9F4FD603-20AD-495D-8635-DCE507D6960B}" srcOrd="0" destOrd="0" presId="urn:microsoft.com/office/officeart/2005/8/layout/hierarchy1"/>
    <dgm:cxn modelId="{A2A1AF20-DD1F-401F-BB99-7E5073B35790}" type="presParOf" srcId="{9F4FD603-20AD-495D-8635-DCE507D6960B}" destId="{03C4E48F-0539-476A-9145-E2CC2FE9A9D7}" srcOrd="0" destOrd="0" presId="urn:microsoft.com/office/officeart/2005/8/layout/hierarchy1"/>
    <dgm:cxn modelId="{4B1FEAE4-FF03-4541-984B-5F89573A0606}" type="presParOf" srcId="{9F4FD603-20AD-495D-8635-DCE507D6960B}" destId="{D6795B29-5288-4C43-BA17-74C0FCB282D2}" srcOrd="1" destOrd="0" presId="urn:microsoft.com/office/officeart/2005/8/layout/hierarchy1"/>
    <dgm:cxn modelId="{BF72C09D-4684-488C-BD5B-456C8808A94C}" type="presParOf" srcId="{54BB6370-C04D-41C0-98E6-94EDF9FB718F}" destId="{BF602C41-64FC-4590-A7DE-626C875DD955}" srcOrd="1" destOrd="0" presId="urn:microsoft.com/office/officeart/2005/8/layout/hierarchy1"/>
    <dgm:cxn modelId="{1D9D3739-72AB-48F2-AB62-B04EA3602F45}" type="presParOf" srcId="{561101FB-28D2-44CC-B289-99CD6208E5D8}" destId="{42AA5C38-7609-4653-90A6-A43A525B0604}" srcOrd="10" destOrd="0" presId="urn:microsoft.com/office/officeart/2005/8/layout/hierarchy1"/>
    <dgm:cxn modelId="{A113E511-651F-47F0-B054-581F8760AE63}" type="presParOf" srcId="{561101FB-28D2-44CC-B289-99CD6208E5D8}" destId="{A20AB13F-A227-429B-A63E-FC535176944D}" srcOrd="11" destOrd="0" presId="urn:microsoft.com/office/officeart/2005/8/layout/hierarchy1"/>
    <dgm:cxn modelId="{B2E5EDC2-25D9-4440-B050-BA3070694187}" type="presParOf" srcId="{A20AB13F-A227-429B-A63E-FC535176944D}" destId="{21FACABC-BD2D-459A-8F41-4D51DEC95F3E}" srcOrd="0" destOrd="0" presId="urn:microsoft.com/office/officeart/2005/8/layout/hierarchy1"/>
    <dgm:cxn modelId="{D9E51F70-B3F5-4AEB-B177-D1D7D49BBB1E}" type="presParOf" srcId="{21FACABC-BD2D-459A-8F41-4D51DEC95F3E}" destId="{0FBAF4D3-2927-4BAF-8008-6C179FA86B72}" srcOrd="0" destOrd="0" presId="urn:microsoft.com/office/officeart/2005/8/layout/hierarchy1"/>
    <dgm:cxn modelId="{21857430-BC0A-47EE-A098-81411C4CDB78}" type="presParOf" srcId="{21FACABC-BD2D-459A-8F41-4D51DEC95F3E}" destId="{02679694-C631-46E5-B933-A9D24BC70754}" srcOrd="1" destOrd="0" presId="urn:microsoft.com/office/officeart/2005/8/layout/hierarchy1"/>
    <dgm:cxn modelId="{7D3BC390-F247-4566-A65F-0C1DC1781AD8}" type="presParOf" srcId="{A20AB13F-A227-429B-A63E-FC535176944D}" destId="{C8BD4FAA-D8E3-4C2B-978F-F6C989028D49}" srcOrd="1" destOrd="0" presId="urn:microsoft.com/office/officeart/2005/8/layout/hierarchy1"/>
    <dgm:cxn modelId="{71F3A58D-CD79-47AC-A981-24D1A687D3B6}" type="presParOf" srcId="{C8BD4FAA-D8E3-4C2B-978F-F6C989028D49}" destId="{4A2CED66-093E-45B8-8DE7-289BA2C432A8}" srcOrd="0" destOrd="0" presId="urn:microsoft.com/office/officeart/2005/8/layout/hierarchy1"/>
    <dgm:cxn modelId="{B093062D-01D7-4F64-B494-B15993ED8298}" type="presParOf" srcId="{C8BD4FAA-D8E3-4C2B-978F-F6C989028D49}" destId="{CF2BB36A-BA63-4DCD-8DC7-92E1E0331F5F}" srcOrd="1" destOrd="0" presId="urn:microsoft.com/office/officeart/2005/8/layout/hierarchy1"/>
    <dgm:cxn modelId="{49BB36E4-4EE4-4193-A5F3-F3D40F650F7E}" type="presParOf" srcId="{CF2BB36A-BA63-4DCD-8DC7-92E1E0331F5F}" destId="{A5AFEC9A-A3EF-4F62-8338-159D35F1DBB2}" srcOrd="0" destOrd="0" presId="urn:microsoft.com/office/officeart/2005/8/layout/hierarchy1"/>
    <dgm:cxn modelId="{95F14080-A665-4DC3-8E3F-95B2BBFF69C4}" type="presParOf" srcId="{A5AFEC9A-A3EF-4F62-8338-159D35F1DBB2}" destId="{F4807B39-4FAE-4829-8DD0-228A5CDD561A}" srcOrd="0" destOrd="0" presId="urn:microsoft.com/office/officeart/2005/8/layout/hierarchy1"/>
    <dgm:cxn modelId="{4140E33C-FFDF-4FCC-B433-B02FB303058A}" type="presParOf" srcId="{A5AFEC9A-A3EF-4F62-8338-159D35F1DBB2}" destId="{42E74485-A862-49C5-ABED-0E42642C1F46}" srcOrd="1" destOrd="0" presId="urn:microsoft.com/office/officeart/2005/8/layout/hierarchy1"/>
    <dgm:cxn modelId="{10FA3708-D2B0-4E67-932A-ADFF33199F8A}" type="presParOf" srcId="{CF2BB36A-BA63-4DCD-8DC7-92E1E0331F5F}" destId="{6C439B11-436F-470D-B696-97F8EB4E4761}" srcOrd="1" destOrd="0" presId="urn:microsoft.com/office/officeart/2005/8/layout/hierarchy1"/>
    <dgm:cxn modelId="{629FC776-EBBF-444C-A60B-B1F9193CE5C5}" type="presParOf" srcId="{561101FB-28D2-44CC-B289-99CD6208E5D8}" destId="{B278408B-8AC0-4A2C-8AB4-E00B9A38CB08}" srcOrd="12" destOrd="0" presId="urn:microsoft.com/office/officeart/2005/8/layout/hierarchy1"/>
    <dgm:cxn modelId="{CC1C85FA-22EB-4DEF-8443-7B397701D790}" type="presParOf" srcId="{561101FB-28D2-44CC-B289-99CD6208E5D8}" destId="{61B0D8AA-6CEC-41F1-AB85-BBE9AE7424FA}" srcOrd="13" destOrd="0" presId="urn:microsoft.com/office/officeart/2005/8/layout/hierarchy1"/>
    <dgm:cxn modelId="{21A84BF2-AC3C-4F17-82FD-DAD4755AE6EF}" type="presParOf" srcId="{61B0D8AA-6CEC-41F1-AB85-BBE9AE7424FA}" destId="{DE15D017-1ACC-43F1-8560-5B9F4D436501}" srcOrd="0" destOrd="0" presId="urn:microsoft.com/office/officeart/2005/8/layout/hierarchy1"/>
    <dgm:cxn modelId="{89609A55-8C6B-422C-8B2C-43AF6AC55043}" type="presParOf" srcId="{DE15D017-1ACC-43F1-8560-5B9F4D436501}" destId="{CDC4867B-2111-4EA6-B843-7BA51377354B}" srcOrd="0" destOrd="0" presId="urn:microsoft.com/office/officeart/2005/8/layout/hierarchy1"/>
    <dgm:cxn modelId="{A2B71D58-37C7-4E8B-9910-9F086D137F81}" type="presParOf" srcId="{DE15D017-1ACC-43F1-8560-5B9F4D436501}" destId="{20B12215-14F7-4BA8-BD2D-12DF72E71A10}" srcOrd="1" destOrd="0" presId="urn:microsoft.com/office/officeart/2005/8/layout/hierarchy1"/>
    <dgm:cxn modelId="{87D34C2A-A542-4017-9244-3FB6A4A0B8ED}" type="presParOf" srcId="{61B0D8AA-6CEC-41F1-AB85-BBE9AE7424FA}" destId="{E916C3BC-9716-47D5-AE36-DE269035F2E4}" srcOrd="1" destOrd="0" presId="urn:microsoft.com/office/officeart/2005/8/layout/hierarchy1"/>
    <dgm:cxn modelId="{E85F546B-12B9-4470-B38C-DC6AAFD44710}" type="presParOf" srcId="{E916C3BC-9716-47D5-AE36-DE269035F2E4}" destId="{C1C77371-DAFB-45A4-AA52-694C869929A6}" srcOrd="0" destOrd="0" presId="urn:microsoft.com/office/officeart/2005/8/layout/hierarchy1"/>
    <dgm:cxn modelId="{2D5E606A-D9E9-4321-B184-A7E4EF4D8E0E}" type="presParOf" srcId="{E916C3BC-9716-47D5-AE36-DE269035F2E4}" destId="{D46349A6-D819-4DF7-B489-27ABB3413D7B}" srcOrd="1" destOrd="0" presId="urn:microsoft.com/office/officeart/2005/8/layout/hierarchy1"/>
    <dgm:cxn modelId="{FB224F2D-45D8-4A18-913E-53C69D742732}" type="presParOf" srcId="{D46349A6-D819-4DF7-B489-27ABB3413D7B}" destId="{34A28235-FDA9-409B-A4AE-DB1FE745A9CF}" srcOrd="0" destOrd="0" presId="urn:microsoft.com/office/officeart/2005/8/layout/hierarchy1"/>
    <dgm:cxn modelId="{50913616-4B91-45B0-B3A2-6699370CC874}" type="presParOf" srcId="{34A28235-FDA9-409B-A4AE-DB1FE745A9CF}" destId="{5F5CECBC-6955-47AE-8A24-5356D5E1AD04}" srcOrd="0" destOrd="0" presId="urn:microsoft.com/office/officeart/2005/8/layout/hierarchy1"/>
    <dgm:cxn modelId="{E2B6A883-B994-4F71-BF13-C1A35AAB670C}" type="presParOf" srcId="{34A28235-FDA9-409B-A4AE-DB1FE745A9CF}" destId="{9FA8F47A-DC28-4CF7-BB55-A89BBC4B3038}" srcOrd="1" destOrd="0" presId="urn:microsoft.com/office/officeart/2005/8/layout/hierarchy1"/>
    <dgm:cxn modelId="{8B0285A2-B8E1-46D9-8248-B9CA1734326A}" type="presParOf" srcId="{D46349A6-D819-4DF7-B489-27ABB3413D7B}" destId="{5207F1EE-689A-4F08-BE62-5812A75F9CDB}" srcOrd="1" destOrd="0" presId="urn:microsoft.com/office/officeart/2005/8/layout/hierarchy1"/>
    <dgm:cxn modelId="{96D51EEC-DFB9-4810-9CE6-D0651A0A12BB}" type="presParOf" srcId="{E916C3BC-9716-47D5-AE36-DE269035F2E4}" destId="{B56A3274-04E5-4B6C-941B-9F7AB281BD4C}" srcOrd="2" destOrd="0" presId="urn:microsoft.com/office/officeart/2005/8/layout/hierarchy1"/>
    <dgm:cxn modelId="{472BBCA3-625C-4FAC-B09F-F3ACCA265EB2}" type="presParOf" srcId="{E916C3BC-9716-47D5-AE36-DE269035F2E4}" destId="{F073965E-5F9A-46D1-80B5-5D443323EBD6}" srcOrd="3" destOrd="0" presId="urn:microsoft.com/office/officeart/2005/8/layout/hierarchy1"/>
    <dgm:cxn modelId="{0538594D-ED73-4973-BD9A-E67B969DC3F2}" type="presParOf" srcId="{F073965E-5F9A-46D1-80B5-5D443323EBD6}" destId="{521730FE-FEE8-4CC9-BA8E-F06E3398EC46}" srcOrd="0" destOrd="0" presId="urn:microsoft.com/office/officeart/2005/8/layout/hierarchy1"/>
    <dgm:cxn modelId="{0B8A67D8-AF48-4B5D-9907-C235012BCC34}" type="presParOf" srcId="{521730FE-FEE8-4CC9-BA8E-F06E3398EC46}" destId="{02C16506-045C-4A7F-9145-80F425E388B3}" srcOrd="0" destOrd="0" presId="urn:microsoft.com/office/officeart/2005/8/layout/hierarchy1"/>
    <dgm:cxn modelId="{A9CB7541-A254-4F1A-8D3A-C52AD7C33955}" type="presParOf" srcId="{521730FE-FEE8-4CC9-BA8E-F06E3398EC46}" destId="{B2EE397B-58F3-437E-AFC8-6EE616E7DF72}" srcOrd="1" destOrd="0" presId="urn:microsoft.com/office/officeart/2005/8/layout/hierarchy1"/>
    <dgm:cxn modelId="{D67CB6C3-D163-48F2-A8ED-AE13B1CA75BA}" type="presParOf" srcId="{F073965E-5F9A-46D1-80B5-5D443323EBD6}" destId="{821735D7-BB99-4EAD-BB9A-6036409741EE}"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5317A65-8390-4E3C-8A24-9C1005BCEABA}" type="doc">
      <dgm:prSet loTypeId="urn:microsoft.com/office/officeart/2005/8/layout/hierarchy1" loCatId="hierarchy" qsTypeId="urn:microsoft.com/office/officeart/2005/8/quickstyle/simple1" qsCatId="simple" csTypeId="urn:microsoft.com/office/officeart/2005/8/colors/colorful5" csCatId="colorful" phldr="1"/>
      <dgm:spPr/>
      <dgm:t>
        <a:bodyPr/>
        <a:lstStyle/>
        <a:p>
          <a:endParaRPr lang="en-US"/>
        </a:p>
      </dgm:t>
    </dgm:pt>
    <dgm:pt modelId="{01B965F8-E325-43B3-80B3-B9D1E0388BA4}">
      <dgm:prSet custT="1"/>
      <dgm:spPr/>
      <dgm:t>
        <a:bodyPr/>
        <a:lstStyle/>
        <a:p>
          <a:r>
            <a:rPr lang="en-US" sz="1600" dirty="0"/>
            <a:t>Software</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6C25ACB7-2F4F-4101-A395-B0DD602DCDF3}">
      <dgm:prSet custT="1"/>
      <dgm:spPr/>
      <dgm:t>
        <a:bodyPr/>
        <a:lstStyle/>
        <a:p>
          <a:r>
            <a:rPr lang="en-US" sz="1600" dirty="0"/>
            <a:t>Servers</a:t>
          </a:r>
        </a:p>
      </dgm:t>
    </dgm:pt>
    <dgm:pt modelId="{37A5F34B-6E8E-4FE7-B39E-E17583095F00}" type="parTrans" cxnId="{1BFB56F6-CD23-4E89-BC66-7BD7B9F1C521}">
      <dgm:prSet/>
      <dgm:spPr/>
      <dgm:t>
        <a:bodyPr/>
        <a:lstStyle/>
        <a:p>
          <a:endParaRPr lang="en-GB"/>
        </a:p>
      </dgm:t>
    </dgm:pt>
    <dgm:pt modelId="{9B5B657C-1BA1-4BE7-9BDF-2232616297A6}" type="sibTrans" cxnId="{1BFB56F6-CD23-4E89-BC66-7BD7B9F1C521}">
      <dgm:prSet/>
      <dgm:spPr/>
      <dgm:t>
        <a:bodyPr/>
        <a:lstStyle/>
        <a:p>
          <a:endParaRPr lang="en-GB"/>
        </a:p>
      </dgm:t>
    </dgm:pt>
    <dgm:pt modelId="{DD829670-3614-4C3C-84C2-2E3EE1329D4F}">
      <dgm:prSet custT="1"/>
      <dgm:spPr/>
      <dgm:t>
        <a:bodyPr/>
        <a:lstStyle/>
        <a:p>
          <a:r>
            <a:rPr lang="en-US" sz="1600" dirty="0"/>
            <a:t>Windows Sever 2012 R2</a:t>
          </a:r>
        </a:p>
      </dgm:t>
    </dgm:pt>
    <dgm:pt modelId="{5B255AD3-AB06-468C-91C6-F2985B655CB8}" type="parTrans" cxnId="{D1EE7943-F6FA-4655-93E1-C7BC3841DF39}">
      <dgm:prSet/>
      <dgm:spPr/>
      <dgm:t>
        <a:bodyPr/>
        <a:lstStyle/>
        <a:p>
          <a:endParaRPr lang="en-GB"/>
        </a:p>
      </dgm:t>
    </dgm:pt>
    <dgm:pt modelId="{69C49C98-AB5B-42FC-A1AF-76D22906E516}" type="sibTrans" cxnId="{D1EE7943-F6FA-4655-93E1-C7BC3841DF39}">
      <dgm:prSet/>
      <dgm:spPr/>
      <dgm:t>
        <a:bodyPr/>
        <a:lstStyle/>
        <a:p>
          <a:endParaRPr lang="en-GB"/>
        </a:p>
      </dgm:t>
    </dgm:pt>
    <dgm:pt modelId="{BDCF9ABD-3297-4B1C-8FCB-4F1BF2BA105C}">
      <dgm:prSet custT="1"/>
      <dgm:spPr/>
      <dgm:t>
        <a:bodyPr/>
        <a:lstStyle/>
        <a:p>
          <a:r>
            <a:rPr lang="en-US" sz="1600" dirty="0"/>
            <a:t>Linux Centos</a:t>
          </a:r>
        </a:p>
      </dgm:t>
    </dgm:pt>
    <dgm:pt modelId="{255D741A-04E9-4B19-A421-B729E1B39A82}" type="parTrans" cxnId="{E6DF3F66-11B8-4BBD-9BBA-98598EFECAD8}">
      <dgm:prSet/>
      <dgm:spPr/>
      <dgm:t>
        <a:bodyPr/>
        <a:lstStyle/>
        <a:p>
          <a:endParaRPr lang="en-GB"/>
        </a:p>
      </dgm:t>
    </dgm:pt>
    <dgm:pt modelId="{CAC1842B-9B89-4FE6-83CC-F4D6EC03AABC}" type="sibTrans" cxnId="{E6DF3F66-11B8-4BBD-9BBA-98598EFECAD8}">
      <dgm:prSet/>
      <dgm:spPr/>
      <dgm:t>
        <a:bodyPr/>
        <a:lstStyle/>
        <a:p>
          <a:endParaRPr lang="en-GB"/>
        </a:p>
      </dgm:t>
    </dgm:pt>
    <dgm:pt modelId="{FB42A9D3-FC6E-4E38-9727-4D1DC792E44A}">
      <dgm:prSet custT="1"/>
      <dgm:spPr/>
      <dgm:t>
        <a:bodyPr/>
        <a:lstStyle/>
        <a:p>
          <a:r>
            <a:rPr lang="en-US" sz="1600" dirty="0"/>
            <a:t>Windows 10</a:t>
          </a:r>
        </a:p>
      </dgm:t>
    </dgm:pt>
    <dgm:pt modelId="{65CA8EA0-83CA-4975-8B2C-AF3323E84615}" type="parTrans" cxnId="{FF877C7D-DA26-4E8B-9057-E7AE091EDD9D}">
      <dgm:prSet/>
      <dgm:spPr/>
      <dgm:t>
        <a:bodyPr/>
        <a:lstStyle/>
        <a:p>
          <a:endParaRPr lang="en-GB"/>
        </a:p>
      </dgm:t>
    </dgm:pt>
    <dgm:pt modelId="{5BE4A931-0DA4-43DD-9E60-CFB0A50EE432}" type="sibTrans" cxnId="{FF877C7D-DA26-4E8B-9057-E7AE091EDD9D}">
      <dgm:prSet/>
      <dgm:spPr/>
      <dgm:t>
        <a:bodyPr/>
        <a:lstStyle/>
        <a:p>
          <a:endParaRPr lang="en-GB"/>
        </a:p>
      </dgm:t>
    </dgm:pt>
    <dgm:pt modelId="{8AE3B311-D9BE-4D15-8F84-88B962534D47}">
      <dgm:prSet custT="1"/>
      <dgm:spPr/>
      <dgm:t>
        <a:bodyPr/>
        <a:lstStyle/>
        <a:p>
          <a:r>
            <a:rPr lang="en-US" sz="1600" dirty="0"/>
            <a:t>MS Office 365</a:t>
          </a:r>
        </a:p>
      </dgm:t>
    </dgm:pt>
    <dgm:pt modelId="{7C68E1DB-55D8-4EBA-B83C-676B531FA515}" type="parTrans" cxnId="{5C7DB0D0-EA6E-46D1-865B-14C448A38FB7}">
      <dgm:prSet/>
      <dgm:spPr/>
      <dgm:t>
        <a:bodyPr/>
        <a:lstStyle/>
        <a:p>
          <a:endParaRPr lang="en-GB"/>
        </a:p>
      </dgm:t>
    </dgm:pt>
    <dgm:pt modelId="{0DF15576-D978-4D1A-9FF9-A7A83A3167A0}" type="sibTrans" cxnId="{5C7DB0D0-EA6E-46D1-865B-14C448A38FB7}">
      <dgm:prSet/>
      <dgm:spPr/>
      <dgm:t>
        <a:bodyPr/>
        <a:lstStyle/>
        <a:p>
          <a:endParaRPr lang="en-GB"/>
        </a:p>
      </dgm:t>
    </dgm:pt>
    <dgm:pt modelId="{8BBE7061-CF1A-4D63-8F45-B1BAF9FACB8D}">
      <dgm:prSet custT="1"/>
      <dgm:spPr/>
      <dgm:t>
        <a:bodyPr/>
        <a:lstStyle/>
        <a:p>
          <a:r>
            <a:rPr lang="en-US" sz="1600" dirty="0"/>
            <a:t>Visual Studio</a:t>
          </a:r>
        </a:p>
      </dgm:t>
    </dgm:pt>
    <dgm:pt modelId="{F6B49324-4C2E-4234-940D-734AF25ADF37}" type="parTrans" cxnId="{F2E5AB9E-FFD4-4229-BF56-979B02A21079}">
      <dgm:prSet/>
      <dgm:spPr/>
      <dgm:t>
        <a:bodyPr/>
        <a:lstStyle/>
        <a:p>
          <a:endParaRPr lang="en-GB"/>
        </a:p>
      </dgm:t>
    </dgm:pt>
    <dgm:pt modelId="{2C098F21-B101-401C-9DB3-F592BDA271D4}" type="sibTrans" cxnId="{F2E5AB9E-FFD4-4229-BF56-979B02A21079}">
      <dgm:prSet/>
      <dgm:spPr/>
      <dgm:t>
        <a:bodyPr/>
        <a:lstStyle/>
        <a:p>
          <a:endParaRPr lang="en-GB"/>
        </a:p>
      </dgm:t>
    </dgm:pt>
    <dgm:pt modelId="{BE8DF481-4F28-4382-91BE-B061F257BE4E}">
      <dgm:prSet custT="1"/>
      <dgm:spPr/>
      <dgm:t>
        <a:bodyPr/>
        <a:lstStyle/>
        <a:p>
          <a:r>
            <a:rPr lang="en-US" sz="1600" dirty="0"/>
            <a:t>Adobe Products</a:t>
          </a:r>
        </a:p>
      </dgm:t>
    </dgm:pt>
    <dgm:pt modelId="{0E72B63F-AD70-4404-B24B-03B72E495216}" type="parTrans" cxnId="{3DFA1D1E-12BD-4AAD-AD81-F88F4E0B61D9}">
      <dgm:prSet/>
      <dgm:spPr/>
      <dgm:t>
        <a:bodyPr/>
        <a:lstStyle/>
        <a:p>
          <a:endParaRPr lang="en-GB"/>
        </a:p>
      </dgm:t>
    </dgm:pt>
    <dgm:pt modelId="{7FC4A3C9-AB6E-406F-975B-139AE664075E}" type="sibTrans" cxnId="{3DFA1D1E-12BD-4AAD-AD81-F88F4E0B61D9}">
      <dgm:prSet/>
      <dgm:spPr/>
      <dgm:t>
        <a:bodyPr/>
        <a:lstStyle/>
        <a:p>
          <a:endParaRPr lang="en-GB"/>
        </a:p>
      </dgm:t>
    </dgm:pt>
    <dgm:pt modelId="{E8B9B2F6-E1C0-4E8D-AE24-C6F39F5A4DBF}">
      <dgm:prSet custT="1"/>
      <dgm:spPr/>
      <dgm:t>
        <a:bodyPr/>
        <a:lstStyle/>
        <a:p>
          <a:r>
            <a:rPr lang="en-US" sz="1600" dirty="0"/>
            <a:t>Desktops and Laptops</a:t>
          </a:r>
        </a:p>
      </dgm:t>
    </dgm:pt>
    <dgm:pt modelId="{843FA090-D369-4C7C-8E86-820742BC6D46}" type="parTrans" cxnId="{F1E4152C-90C6-4B95-8D4F-8B5F64463774}">
      <dgm:prSet/>
      <dgm:spPr/>
      <dgm:t>
        <a:bodyPr/>
        <a:lstStyle/>
        <a:p>
          <a:endParaRPr lang="en-GB"/>
        </a:p>
      </dgm:t>
    </dgm:pt>
    <dgm:pt modelId="{0504E647-1522-48C0-BCDE-213D79CAFAC1}" type="sibTrans" cxnId="{F1E4152C-90C6-4B95-8D4F-8B5F64463774}">
      <dgm:prSet/>
      <dgm:spPr/>
      <dgm:t>
        <a:bodyPr/>
        <a:lstStyle/>
        <a:p>
          <a:endParaRPr lang="en-GB"/>
        </a:p>
      </dgm:t>
    </dgm:pt>
    <dgm:pt modelId="{13A6BF8C-A9CF-4AC3-A109-2FC8FC5960AC}">
      <dgm:prSet custT="1"/>
      <dgm:spPr/>
      <dgm:t>
        <a:bodyPr/>
        <a:lstStyle/>
        <a:p>
          <a:r>
            <a:rPr lang="en-US" sz="1600" dirty="0"/>
            <a:t>Crystal Report</a:t>
          </a:r>
        </a:p>
      </dgm:t>
    </dgm:pt>
    <dgm:pt modelId="{B544E377-D553-4309-9D47-5DB66FBE4484}" type="parTrans" cxnId="{E999BEA3-D163-4D21-88D5-704FDF463148}">
      <dgm:prSet/>
      <dgm:spPr/>
      <dgm:t>
        <a:bodyPr/>
        <a:lstStyle/>
        <a:p>
          <a:endParaRPr lang="en-GB"/>
        </a:p>
      </dgm:t>
    </dgm:pt>
    <dgm:pt modelId="{00E80BE6-87FE-4AB3-92DE-50DD6491264D}" type="sibTrans" cxnId="{E999BEA3-D163-4D21-88D5-704FDF463148}">
      <dgm:prSet/>
      <dgm:spPr/>
      <dgm:t>
        <a:bodyPr/>
        <a:lstStyle/>
        <a:p>
          <a:endParaRPr lang="en-GB"/>
        </a:p>
      </dgm:t>
    </dgm:pt>
    <dgm:pt modelId="{2A347B35-0DE5-4285-96E7-5FAFC69E8FB2}">
      <dgm:prSet custT="1"/>
      <dgm:spPr/>
      <dgm:t>
        <a:bodyPr/>
        <a:lstStyle/>
        <a:p>
          <a:r>
            <a:rPr lang="en-US" sz="1600" dirty="0"/>
            <a:t>WordPress </a:t>
          </a:r>
        </a:p>
      </dgm:t>
    </dgm:pt>
    <dgm:pt modelId="{BF04D514-D709-4FAE-851E-C941678ADFD1}" type="parTrans" cxnId="{741256ED-7E65-4237-94D7-2CBA006493F1}">
      <dgm:prSet/>
      <dgm:spPr/>
      <dgm:t>
        <a:bodyPr/>
        <a:lstStyle/>
        <a:p>
          <a:endParaRPr lang="en-GB"/>
        </a:p>
      </dgm:t>
    </dgm:pt>
    <dgm:pt modelId="{B4B63176-F397-4AF6-A05F-8DC6E336CEE6}" type="sibTrans" cxnId="{741256ED-7E65-4237-94D7-2CBA006493F1}">
      <dgm:prSet/>
      <dgm:spPr/>
      <dgm:t>
        <a:bodyPr/>
        <a:lstStyle/>
        <a:p>
          <a:endParaRPr lang="en-GB"/>
        </a:p>
      </dgm:t>
    </dgm:pt>
    <dgm:pt modelId="{3FAA0073-8BB4-401A-9D22-355836A60F94}">
      <dgm:prSet custT="1"/>
      <dgm:spPr/>
      <dgm:t>
        <a:bodyPr/>
        <a:lstStyle/>
        <a:p>
          <a:r>
            <a:rPr lang="en-US" sz="1600" dirty="0"/>
            <a:t>Power Bi</a:t>
          </a:r>
        </a:p>
      </dgm:t>
    </dgm:pt>
    <dgm:pt modelId="{04326011-C525-4A5A-A060-05F09D50EB42}" type="parTrans" cxnId="{2F9D7773-5E44-45B1-BBEF-1BE903A05770}">
      <dgm:prSet/>
      <dgm:spPr/>
      <dgm:t>
        <a:bodyPr/>
        <a:lstStyle/>
        <a:p>
          <a:endParaRPr lang="en-GB"/>
        </a:p>
      </dgm:t>
    </dgm:pt>
    <dgm:pt modelId="{7FA67653-46BB-42A3-A75B-F40A5F0050A5}" type="sibTrans" cxnId="{2F9D7773-5E44-45B1-BBEF-1BE903A05770}">
      <dgm:prSet/>
      <dgm:spPr/>
      <dgm:t>
        <a:bodyPr/>
        <a:lstStyle/>
        <a:p>
          <a:endParaRPr lang="en-GB"/>
        </a:p>
      </dgm:t>
    </dgm:pt>
    <dgm:pt modelId="{BE585B6A-A892-4BBE-994D-931089D84CE7}">
      <dgm:prSet custT="1"/>
      <dgm:spPr/>
      <dgm:t>
        <a:bodyPr/>
        <a:lstStyle/>
        <a:p>
          <a:r>
            <a:rPr lang="en-US" sz="1600" dirty="0"/>
            <a:t>OneNote</a:t>
          </a:r>
        </a:p>
      </dgm:t>
    </dgm:pt>
    <dgm:pt modelId="{74425A18-E095-4F43-9758-3C1484072D26}" type="parTrans" cxnId="{808F58C4-948F-46A7-8DC9-E1934B161C62}">
      <dgm:prSet/>
      <dgm:spPr/>
      <dgm:t>
        <a:bodyPr/>
        <a:lstStyle/>
        <a:p>
          <a:endParaRPr lang="en-GB"/>
        </a:p>
      </dgm:t>
    </dgm:pt>
    <dgm:pt modelId="{E49D9076-C571-4882-A9C1-F96C174B4596}" type="sibTrans" cxnId="{808F58C4-948F-46A7-8DC9-E1934B161C62}">
      <dgm:prSet/>
      <dgm:spPr/>
      <dgm:t>
        <a:bodyPr/>
        <a:lstStyle/>
        <a:p>
          <a:endParaRPr lang="en-GB"/>
        </a:p>
      </dgm:t>
    </dgm:pt>
    <dgm:pt modelId="{BDCA2468-F2EC-4704-A42F-BD659B9C2A8C}">
      <dgm:prSet custT="1"/>
      <dgm:spPr/>
      <dgm:t>
        <a:bodyPr/>
        <a:lstStyle/>
        <a:p>
          <a:r>
            <a:rPr lang="en-US" sz="1600" dirty="0"/>
            <a:t>MS Teams</a:t>
          </a:r>
        </a:p>
      </dgm:t>
    </dgm:pt>
    <dgm:pt modelId="{7A420E32-273E-47A3-842A-0512563B5279}" type="parTrans" cxnId="{0561F704-4434-4DF7-836C-3E86747B7D81}">
      <dgm:prSet/>
      <dgm:spPr/>
      <dgm:t>
        <a:bodyPr/>
        <a:lstStyle/>
        <a:p>
          <a:endParaRPr lang="en-GB"/>
        </a:p>
      </dgm:t>
    </dgm:pt>
    <dgm:pt modelId="{367F84B9-310D-4CC0-9C44-C4C40955C1D9}" type="sibTrans" cxnId="{0561F704-4434-4DF7-836C-3E86747B7D81}">
      <dgm:prSet/>
      <dgm:spPr/>
      <dgm:t>
        <a:bodyPr/>
        <a:lstStyle/>
        <a:p>
          <a:endParaRPr lang="en-GB"/>
        </a:p>
      </dgm:t>
    </dgm:pt>
    <dgm:pt modelId="{EA0A849C-94B9-4ACA-959B-2D06A3C11BE3}" type="pres">
      <dgm:prSet presAssocID="{05317A65-8390-4E3C-8A24-9C1005BCEABA}" presName="hierChild1" presStyleCnt="0">
        <dgm:presLayoutVars>
          <dgm:chPref val="1"/>
          <dgm:dir/>
          <dgm:animOne val="branch"/>
          <dgm:animLvl val="lvl"/>
          <dgm:resizeHandles/>
        </dgm:presLayoutVars>
      </dgm:prSet>
      <dgm:spPr/>
    </dgm:pt>
    <dgm:pt modelId="{59ED706A-2484-421F-9325-34A2F7E13DE9}" type="pres">
      <dgm:prSet presAssocID="{01B965F8-E325-43B3-80B3-B9D1E0388BA4}" presName="hierRoot1" presStyleCnt="0"/>
      <dgm:spPr/>
    </dgm:pt>
    <dgm:pt modelId="{D129947D-2078-4AEE-A087-C329E92D6919}" type="pres">
      <dgm:prSet presAssocID="{01B965F8-E325-43B3-80B3-B9D1E0388BA4}" presName="composite" presStyleCnt="0"/>
      <dgm:spPr/>
    </dgm:pt>
    <dgm:pt modelId="{EC193867-280E-43ED-9537-7FC0E95D1694}" type="pres">
      <dgm:prSet presAssocID="{01B965F8-E325-43B3-80B3-B9D1E0388BA4}" presName="background" presStyleLbl="node0" presStyleIdx="0" presStyleCnt="1"/>
      <dgm:spPr/>
    </dgm:pt>
    <dgm:pt modelId="{015DBC40-F7E2-4A4F-ADE3-4665233DC11F}" type="pres">
      <dgm:prSet presAssocID="{01B965F8-E325-43B3-80B3-B9D1E0388BA4}" presName="text" presStyleLbl="fgAcc0" presStyleIdx="0" presStyleCnt="1" custScaleX="235435" custScaleY="118694">
        <dgm:presLayoutVars>
          <dgm:chPref val="3"/>
        </dgm:presLayoutVars>
      </dgm:prSet>
      <dgm:spPr/>
    </dgm:pt>
    <dgm:pt modelId="{ED63BA6A-5150-4E3E-93E1-3974B64505B3}" type="pres">
      <dgm:prSet presAssocID="{01B965F8-E325-43B3-80B3-B9D1E0388BA4}" presName="hierChild2" presStyleCnt="0"/>
      <dgm:spPr/>
    </dgm:pt>
    <dgm:pt modelId="{5DC71242-6D57-45A5-843E-9D4703A9EF46}" type="pres">
      <dgm:prSet presAssocID="{37A5F34B-6E8E-4FE7-B39E-E17583095F00}" presName="Name10" presStyleLbl="parChTrans1D2" presStyleIdx="0" presStyleCnt="2"/>
      <dgm:spPr/>
    </dgm:pt>
    <dgm:pt modelId="{07D032CA-2A23-4A17-9F94-DD785D6F39E8}" type="pres">
      <dgm:prSet presAssocID="{6C25ACB7-2F4F-4101-A395-B0DD602DCDF3}" presName="hierRoot2" presStyleCnt="0"/>
      <dgm:spPr/>
    </dgm:pt>
    <dgm:pt modelId="{786A0DE5-7DD3-4ADC-ABBB-84061277292C}" type="pres">
      <dgm:prSet presAssocID="{6C25ACB7-2F4F-4101-A395-B0DD602DCDF3}" presName="composite2" presStyleCnt="0"/>
      <dgm:spPr/>
    </dgm:pt>
    <dgm:pt modelId="{41E3F505-233E-4F8D-9CB5-458E78695EF2}" type="pres">
      <dgm:prSet presAssocID="{6C25ACB7-2F4F-4101-A395-B0DD602DCDF3}" presName="background2" presStyleLbl="node2" presStyleIdx="0" presStyleCnt="2"/>
      <dgm:spPr/>
    </dgm:pt>
    <dgm:pt modelId="{E1706CED-FCF4-4C67-B4BF-E5FBFE9D8058}" type="pres">
      <dgm:prSet presAssocID="{6C25ACB7-2F4F-4101-A395-B0DD602DCDF3}" presName="text2" presStyleLbl="fgAcc2" presStyleIdx="0" presStyleCnt="2">
        <dgm:presLayoutVars>
          <dgm:chPref val="3"/>
        </dgm:presLayoutVars>
      </dgm:prSet>
      <dgm:spPr/>
    </dgm:pt>
    <dgm:pt modelId="{1E1A6DD9-A9BE-4FF5-BC79-D26FE95EE8F1}" type="pres">
      <dgm:prSet presAssocID="{6C25ACB7-2F4F-4101-A395-B0DD602DCDF3}" presName="hierChild3" presStyleCnt="0"/>
      <dgm:spPr/>
    </dgm:pt>
    <dgm:pt modelId="{4E73C202-2C00-4553-A746-6DC6BBAB95B6}" type="pres">
      <dgm:prSet presAssocID="{5B255AD3-AB06-468C-91C6-F2985B655CB8}" presName="Name17" presStyleLbl="parChTrans1D3" presStyleIdx="0" presStyleCnt="9"/>
      <dgm:spPr/>
    </dgm:pt>
    <dgm:pt modelId="{1A0D43E1-3685-4AAB-9ED3-45344F0D00FC}" type="pres">
      <dgm:prSet presAssocID="{DD829670-3614-4C3C-84C2-2E3EE1329D4F}" presName="hierRoot3" presStyleCnt="0"/>
      <dgm:spPr/>
    </dgm:pt>
    <dgm:pt modelId="{3E91C1EF-FCC5-45A4-A3A7-458B1FB73426}" type="pres">
      <dgm:prSet presAssocID="{DD829670-3614-4C3C-84C2-2E3EE1329D4F}" presName="composite3" presStyleCnt="0"/>
      <dgm:spPr/>
    </dgm:pt>
    <dgm:pt modelId="{84B39F9F-BBFA-4FB9-AB51-B6E5DCB14C72}" type="pres">
      <dgm:prSet presAssocID="{DD829670-3614-4C3C-84C2-2E3EE1329D4F}" presName="background3" presStyleLbl="node3" presStyleIdx="0" presStyleCnt="9"/>
      <dgm:spPr/>
    </dgm:pt>
    <dgm:pt modelId="{3C13847C-EA48-40A9-B829-F3005090CB16}" type="pres">
      <dgm:prSet presAssocID="{DD829670-3614-4C3C-84C2-2E3EE1329D4F}" presName="text3" presStyleLbl="fgAcc3" presStyleIdx="0" presStyleCnt="9">
        <dgm:presLayoutVars>
          <dgm:chPref val="3"/>
        </dgm:presLayoutVars>
      </dgm:prSet>
      <dgm:spPr/>
    </dgm:pt>
    <dgm:pt modelId="{E74880CB-A9DA-401A-A3A8-556412C71B81}" type="pres">
      <dgm:prSet presAssocID="{DD829670-3614-4C3C-84C2-2E3EE1329D4F}" presName="hierChild4" presStyleCnt="0"/>
      <dgm:spPr/>
    </dgm:pt>
    <dgm:pt modelId="{07959534-DB27-4F17-A893-7A5BE2C31F03}" type="pres">
      <dgm:prSet presAssocID="{B544E377-D553-4309-9D47-5DB66FBE4484}" presName="Name23" presStyleLbl="parChTrans1D4" presStyleIdx="0" presStyleCnt="2"/>
      <dgm:spPr/>
    </dgm:pt>
    <dgm:pt modelId="{61F4CA9C-9D15-4624-9D07-19B6C5A96743}" type="pres">
      <dgm:prSet presAssocID="{13A6BF8C-A9CF-4AC3-A109-2FC8FC5960AC}" presName="hierRoot4" presStyleCnt="0"/>
      <dgm:spPr/>
    </dgm:pt>
    <dgm:pt modelId="{E85BC993-C752-4D4E-AA4C-D853A744ADE5}" type="pres">
      <dgm:prSet presAssocID="{13A6BF8C-A9CF-4AC3-A109-2FC8FC5960AC}" presName="composite4" presStyleCnt="0"/>
      <dgm:spPr/>
    </dgm:pt>
    <dgm:pt modelId="{3FD78CC7-2B18-4BE9-BF46-93BA30B73B42}" type="pres">
      <dgm:prSet presAssocID="{13A6BF8C-A9CF-4AC3-A109-2FC8FC5960AC}" presName="background4" presStyleLbl="node4" presStyleIdx="0" presStyleCnt="2"/>
      <dgm:spPr/>
    </dgm:pt>
    <dgm:pt modelId="{C341E49B-9D4B-4112-84BA-757FC351EF63}" type="pres">
      <dgm:prSet presAssocID="{13A6BF8C-A9CF-4AC3-A109-2FC8FC5960AC}" presName="text4" presStyleLbl="fgAcc4" presStyleIdx="0" presStyleCnt="2">
        <dgm:presLayoutVars>
          <dgm:chPref val="3"/>
        </dgm:presLayoutVars>
      </dgm:prSet>
      <dgm:spPr/>
    </dgm:pt>
    <dgm:pt modelId="{2B970968-463C-43BD-9A77-6FF2ABF5EA2B}" type="pres">
      <dgm:prSet presAssocID="{13A6BF8C-A9CF-4AC3-A109-2FC8FC5960AC}" presName="hierChild5" presStyleCnt="0"/>
      <dgm:spPr/>
    </dgm:pt>
    <dgm:pt modelId="{0B1CBCBB-1331-4BBC-93F3-8E602072D225}" type="pres">
      <dgm:prSet presAssocID="{255D741A-04E9-4B19-A421-B729E1B39A82}" presName="Name17" presStyleLbl="parChTrans1D3" presStyleIdx="1" presStyleCnt="9"/>
      <dgm:spPr/>
    </dgm:pt>
    <dgm:pt modelId="{9F2021F0-962A-40CF-AAF9-F022F8172DE6}" type="pres">
      <dgm:prSet presAssocID="{BDCF9ABD-3297-4B1C-8FCB-4F1BF2BA105C}" presName="hierRoot3" presStyleCnt="0"/>
      <dgm:spPr/>
    </dgm:pt>
    <dgm:pt modelId="{46496717-5B88-44E1-9FC8-62AD047F4367}" type="pres">
      <dgm:prSet presAssocID="{BDCF9ABD-3297-4B1C-8FCB-4F1BF2BA105C}" presName="composite3" presStyleCnt="0"/>
      <dgm:spPr/>
    </dgm:pt>
    <dgm:pt modelId="{01CD167D-7AE5-45F9-83A8-67DEDD6307C6}" type="pres">
      <dgm:prSet presAssocID="{BDCF9ABD-3297-4B1C-8FCB-4F1BF2BA105C}" presName="background3" presStyleLbl="node3" presStyleIdx="1" presStyleCnt="9"/>
      <dgm:spPr/>
    </dgm:pt>
    <dgm:pt modelId="{6DEBD18A-909E-4C60-982F-53BE236D9E25}" type="pres">
      <dgm:prSet presAssocID="{BDCF9ABD-3297-4B1C-8FCB-4F1BF2BA105C}" presName="text3" presStyleLbl="fgAcc3" presStyleIdx="1" presStyleCnt="9">
        <dgm:presLayoutVars>
          <dgm:chPref val="3"/>
        </dgm:presLayoutVars>
      </dgm:prSet>
      <dgm:spPr/>
    </dgm:pt>
    <dgm:pt modelId="{937954EC-5754-4DC8-8AD9-FBB82323596E}" type="pres">
      <dgm:prSet presAssocID="{BDCF9ABD-3297-4B1C-8FCB-4F1BF2BA105C}" presName="hierChild4" presStyleCnt="0"/>
      <dgm:spPr/>
    </dgm:pt>
    <dgm:pt modelId="{E4E48805-8A9D-465E-A808-8572A11BE41B}" type="pres">
      <dgm:prSet presAssocID="{BF04D514-D709-4FAE-851E-C941678ADFD1}" presName="Name23" presStyleLbl="parChTrans1D4" presStyleIdx="1" presStyleCnt="2"/>
      <dgm:spPr/>
    </dgm:pt>
    <dgm:pt modelId="{C8D20316-C4DE-4B95-98B7-FA834E566996}" type="pres">
      <dgm:prSet presAssocID="{2A347B35-0DE5-4285-96E7-5FAFC69E8FB2}" presName="hierRoot4" presStyleCnt="0"/>
      <dgm:spPr/>
    </dgm:pt>
    <dgm:pt modelId="{07D165E7-30CB-497E-9451-7E8B5A79C0DA}" type="pres">
      <dgm:prSet presAssocID="{2A347B35-0DE5-4285-96E7-5FAFC69E8FB2}" presName="composite4" presStyleCnt="0"/>
      <dgm:spPr/>
    </dgm:pt>
    <dgm:pt modelId="{5C05BE10-FA28-453C-A908-F9EDF1871B49}" type="pres">
      <dgm:prSet presAssocID="{2A347B35-0DE5-4285-96E7-5FAFC69E8FB2}" presName="background4" presStyleLbl="node4" presStyleIdx="1" presStyleCnt="2"/>
      <dgm:spPr/>
    </dgm:pt>
    <dgm:pt modelId="{A6308A83-9166-4880-A696-876D9BBFC19D}" type="pres">
      <dgm:prSet presAssocID="{2A347B35-0DE5-4285-96E7-5FAFC69E8FB2}" presName="text4" presStyleLbl="fgAcc4" presStyleIdx="1" presStyleCnt="2" custScaleX="124374">
        <dgm:presLayoutVars>
          <dgm:chPref val="3"/>
        </dgm:presLayoutVars>
      </dgm:prSet>
      <dgm:spPr/>
    </dgm:pt>
    <dgm:pt modelId="{4AEB300B-F48C-4DC5-9D25-D4CCC57EE80E}" type="pres">
      <dgm:prSet presAssocID="{2A347B35-0DE5-4285-96E7-5FAFC69E8FB2}" presName="hierChild5" presStyleCnt="0"/>
      <dgm:spPr/>
    </dgm:pt>
    <dgm:pt modelId="{F3F2195D-3F6B-4C99-B34B-D0C46AE072AB}" type="pres">
      <dgm:prSet presAssocID="{843FA090-D369-4C7C-8E86-820742BC6D46}" presName="Name10" presStyleLbl="parChTrans1D2" presStyleIdx="1" presStyleCnt="2"/>
      <dgm:spPr/>
    </dgm:pt>
    <dgm:pt modelId="{F63B1F4A-0EBF-4D47-9804-B5F8D34DC924}" type="pres">
      <dgm:prSet presAssocID="{E8B9B2F6-E1C0-4E8D-AE24-C6F39F5A4DBF}" presName="hierRoot2" presStyleCnt="0"/>
      <dgm:spPr/>
    </dgm:pt>
    <dgm:pt modelId="{6BAE44E1-2334-46CD-A465-B97E8F1A057F}" type="pres">
      <dgm:prSet presAssocID="{E8B9B2F6-E1C0-4E8D-AE24-C6F39F5A4DBF}" presName="composite2" presStyleCnt="0"/>
      <dgm:spPr/>
    </dgm:pt>
    <dgm:pt modelId="{0D454880-0381-4B4B-ACF5-7EBC4442581D}" type="pres">
      <dgm:prSet presAssocID="{E8B9B2F6-E1C0-4E8D-AE24-C6F39F5A4DBF}" presName="background2" presStyleLbl="node2" presStyleIdx="1" presStyleCnt="2"/>
      <dgm:spPr/>
    </dgm:pt>
    <dgm:pt modelId="{D52922FD-C427-4629-97EA-700057CA759D}" type="pres">
      <dgm:prSet presAssocID="{E8B9B2F6-E1C0-4E8D-AE24-C6F39F5A4DBF}" presName="text2" presStyleLbl="fgAcc2" presStyleIdx="1" presStyleCnt="2">
        <dgm:presLayoutVars>
          <dgm:chPref val="3"/>
        </dgm:presLayoutVars>
      </dgm:prSet>
      <dgm:spPr/>
    </dgm:pt>
    <dgm:pt modelId="{C5424482-3095-498B-9966-7D5B70B04CCB}" type="pres">
      <dgm:prSet presAssocID="{E8B9B2F6-E1C0-4E8D-AE24-C6F39F5A4DBF}" presName="hierChild3" presStyleCnt="0"/>
      <dgm:spPr/>
    </dgm:pt>
    <dgm:pt modelId="{47F2559E-D3BE-4DAF-8AC9-8068E8772220}" type="pres">
      <dgm:prSet presAssocID="{65CA8EA0-83CA-4975-8B2C-AF3323E84615}" presName="Name17" presStyleLbl="parChTrans1D3" presStyleIdx="2" presStyleCnt="9"/>
      <dgm:spPr/>
    </dgm:pt>
    <dgm:pt modelId="{27A8A684-47DB-417B-90C9-522B9709762E}" type="pres">
      <dgm:prSet presAssocID="{FB42A9D3-FC6E-4E38-9727-4D1DC792E44A}" presName="hierRoot3" presStyleCnt="0"/>
      <dgm:spPr/>
    </dgm:pt>
    <dgm:pt modelId="{AE438BE9-339E-44C5-BC98-5DB05971485A}" type="pres">
      <dgm:prSet presAssocID="{FB42A9D3-FC6E-4E38-9727-4D1DC792E44A}" presName="composite3" presStyleCnt="0"/>
      <dgm:spPr/>
    </dgm:pt>
    <dgm:pt modelId="{4F7822FE-DC48-45FB-A944-F40830BAFBBB}" type="pres">
      <dgm:prSet presAssocID="{FB42A9D3-FC6E-4E38-9727-4D1DC792E44A}" presName="background3" presStyleLbl="node3" presStyleIdx="2" presStyleCnt="9"/>
      <dgm:spPr/>
    </dgm:pt>
    <dgm:pt modelId="{C6C25F03-8893-4857-BE51-E5CE0E4FFEF5}" type="pres">
      <dgm:prSet presAssocID="{FB42A9D3-FC6E-4E38-9727-4D1DC792E44A}" presName="text3" presStyleLbl="fgAcc3" presStyleIdx="2" presStyleCnt="9">
        <dgm:presLayoutVars>
          <dgm:chPref val="3"/>
        </dgm:presLayoutVars>
      </dgm:prSet>
      <dgm:spPr/>
    </dgm:pt>
    <dgm:pt modelId="{470B1D1C-C277-4010-B205-96E8AA10BA95}" type="pres">
      <dgm:prSet presAssocID="{FB42A9D3-FC6E-4E38-9727-4D1DC792E44A}" presName="hierChild4" presStyleCnt="0"/>
      <dgm:spPr/>
    </dgm:pt>
    <dgm:pt modelId="{C9362EA5-608C-4EC6-8A41-7825A7B3325D}" type="pres">
      <dgm:prSet presAssocID="{7C68E1DB-55D8-4EBA-B83C-676B531FA515}" presName="Name17" presStyleLbl="parChTrans1D3" presStyleIdx="3" presStyleCnt="9"/>
      <dgm:spPr/>
    </dgm:pt>
    <dgm:pt modelId="{02D88548-1F61-4596-9961-F3FAB22B582A}" type="pres">
      <dgm:prSet presAssocID="{8AE3B311-D9BE-4D15-8F84-88B962534D47}" presName="hierRoot3" presStyleCnt="0"/>
      <dgm:spPr/>
    </dgm:pt>
    <dgm:pt modelId="{C92F41BF-FC22-47F1-9BDB-6DED0674EAC4}" type="pres">
      <dgm:prSet presAssocID="{8AE3B311-D9BE-4D15-8F84-88B962534D47}" presName="composite3" presStyleCnt="0"/>
      <dgm:spPr/>
    </dgm:pt>
    <dgm:pt modelId="{5B194AF6-B749-4E10-A227-49EDC28EC0AF}" type="pres">
      <dgm:prSet presAssocID="{8AE3B311-D9BE-4D15-8F84-88B962534D47}" presName="background3" presStyleLbl="node3" presStyleIdx="3" presStyleCnt="9"/>
      <dgm:spPr/>
    </dgm:pt>
    <dgm:pt modelId="{0C5D782F-4C84-4E10-9884-FDA2F589EA0A}" type="pres">
      <dgm:prSet presAssocID="{8AE3B311-D9BE-4D15-8F84-88B962534D47}" presName="text3" presStyleLbl="fgAcc3" presStyleIdx="3" presStyleCnt="9">
        <dgm:presLayoutVars>
          <dgm:chPref val="3"/>
        </dgm:presLayoutVars>
      </dgm:prSet>
      <dgm:spPr/>
    </dgm:pt>
    <dgm:pt modelId="{7829FA58-03EF-49EC-B94D-F5115B92ADFD}" type="pres">
      <dgm:prSet presAssocID="{8AE3B311-D9BE-4D15-8F84-88B962534D47}" presName="hierChild4" presStyleCnt="0"/>
      <dgm:spPr/>
    </dgm:pt>
    <dgm:pt modelId="{648E3AE8-7FA4-4EFC-9207-CD3CA4C56254}" type="pres">
      <dgm:prSet presAssocID="{F6B49324-4C2E-4234-940D-734AF25ADF37}" presName="Name17" presStyleLbl="parChTrans1D3" presStyleIdx="4" presStyleCnt="9"/>
      <dgm:spPr/>
    </dgm:pt>
    <dgm:pt modelId="{59E102A5-B62B-4DE6-8663-FE467633E0B3}" type="pres">
      <dgm:prSet presAssocID="{8BBE7061-CF1A-4D63-8F45-B1BAF9FACB8D}" presName="hierRoot3" presStyleCnt="0"/>
      <dgm:spPr/>
    </dgm:pt>
    <dgm:pt modelId="{CA74F788-6844-4B95-83C8-E8CA290E3F93}" type="pres">
      <dgm:prSet presAssocID="{8BBE7061-CF1A-4D63-8F45-B1BAF9FACB8D}" presName="composite3" presStyleCnt="0"/>
      <dgm:spPr/>
    </dgm:pt>
    <dgm:pt modelId="{ACFDE390-DF0E-40E1-A39C-4CAD049986DC}" type="pres">
      <dgm:prSet presAssocID="{8BBE7061-CF1A-4D63-8F45-B1BAF9FACB8D}" presName="background3" presStyleLbl="node3" presStyleIdx="4" presStyleCnt="9"/>
      <dgm:spPr/>
    </dgm:pt>
    <dgm:pt modelId="{B6D68098-CCB0-4BA0-A501-0355CCB06C14}" type="pres">
      <dgm:prSet presAssocID="{8BBE7061-CF1A-4D63-8F45-B1BAF9FACB8D}" presName="text3" presStyleLbl="fgAcc3" presStyleIdx="4" presStyleCnt="9">
        <dgm:presLayoutVars>
          <dgm:chPref val="3"/>
        </dgm:presLayoutVars>
      </dgm:prSet>
      <dgm:spPr/>
    </dgm:pt>
    <dgm:pt modelId="{7D32F247-0EF7-4DB1-ABDF-E97B68041DC7}" type="pres">
      <dgm:prSet presAssocID="{8BBE7061-CF1A-4D63-8F45-B1BAF9FACB8D}" presName="hierChild4" presStyleCnt="0"/>
      <dgm:spPr/>
    </dgm:pt>
    <dgm:pt modelId="{B8CDE9FF-BD02-479F-B6E0-6C4CBAE60E3D}" type="pres">
      <dgm:prSet presAssocID="{0E72B63F-AD70-4404-B24B-03B72E495216}" presName="Name17" presStyleLbl="parChTrans1D3" presStyleIdx="5" presStyleCnt="9"/>
      <dgm:spPr/>
    </dgm:pt>
    <dgm:pt modelId="{FDCC4A5E-FCA7-4B14-9C5B-9E3E19426EA2}" type="pres">
      <dgm:prSet presAssocID="{BE8DF481-4F28-4382-91BE-B061F257BE4E}" presName="hierRoot3" presStyleCnt="0"/>
      <dgm:spPr/>
    </dgm:pt>
    <dgm:pt modelId="{D048D566-521E-435C-BA44-2A5640291BD6}" type="pres">
      <dgm:prSet presAssocID="{BE8DF481-4F28-4382-91BE-B061F257BE4E}" presName="composite3" presStyleCnt="0"/>
      <dgm:spPr/>
    </dgm:pt>
    <dgm:pt modelId="{F1B359E4-5324-4271-8373-9AF697DCD84C}" type="pres">
      <dgm:prSet presAssocID="{BE8DF481-4F28-4382-91BE-B061F257BE4E}" presName="background3" presStyleLbl="node3" presStyleIdx="5" presStyleCnt="9"/>
      <dgm:spPr/>
    </dgm:pt>
    <dgm:pt modelId="{0703C1EC-EC7C-44FA-A2E1-073CE624824A}" type="pres">
      <dgm:prSet presAssocID="{BE8DF481-4F28-4382-91BE-B061F257BE4E}" presName="text3" presStyleLbl="fgAcc3" presStyleIdx="5" presStyleCnt="9">
        <dgm:presLayoutVars>
          <dgm:chPref val="3"/>
        </dgm:presLayoutVars>
      </dgm:prSet>
      <dgm:spPr/>
    </dgm:pt>
    <dgm:pt modelId="{6C812BC0-1F79-46DE-92F2-6AA9B04F83C5}" type="pres">
      <dgm:prSet presAssocID="{BE8DF481-4F28-4382-91BE-B061F257BE4E}" presName="hierChild4" presStyleCnt="0"/>
      <dgm:spPr/>
    </dgm:pt>
    <dgm:pt modelId="{89A87FBD-327E-41B6-BD54-AEFB6B3F433A}" type="pres">
      <dgm:prSet presAssocID="{04326011-C525-4A5A-A060-05F09D50EB42}" presName="Name17" presStyleLbl="parChTrans1D3" presStyleIdx="6" presStyleCnt="9"/>
      <dgm:spPr/>
    </dgm:pt>
    <dgm:pt modelId="{337A94EF-EF5B-4CEC-AC3B-EDBA3BAD3470}" type="pres">
      <dgm:prSet presAssocID="{3FAA0073-8BB4-401A-9D22-355836A60F94}" presName="hierRoot3" presStyleCnt="0"/>
      <dgm:spPr/>
    </dgm:pt>
    <dgm:pt modelId="{AAF667BE-A7C0-4D40-A8B2-0195E3B4EEBE}" type="pres">
      <dgm:prSet presAssocID="{3FAA0073-8BB4-401A-9D22-355836A60F94}" presName="composite3" presStyleCnt="0"/>
      <dgm:spPr/>
    </dgm:pt>
    <dgm:pt modelId="{F5CF978B-6184-4456-A246-17EAE2A28254}" type="pres">
      <dgm:prSet presAssocID="{3FAA0073-8BB4-401A-9D22-355836A60F94}" presName="background3" presStyleLbl="node3" presStyleIdx="6" presStyleCnt="9"/>
      <dgm:spPr/>
    </dgm:pt>
    <dgm:pt modelId="{E62DD801-B601-4858-93BA-9E010AC8D8B4}" type="pres">
      <dgm:prSet presAssocID="{3FAA0073-8BB4-401A-9D22-355836A60F94}" presName="text3" presStyleLbl="fgAcc3" presStyleIdx="6" presStyleCnt="9">
        <dgm:presLayoutVars>
          <dgm:chPref val="3"/>
        </dgm:presLayoutVars>
      </dgm:prSet>
      <dgm:spPr/>
    </dgm:pt>
    <dgm:pt modelId="{79D908D2-7A17-4A0F-9B47-76794BB85AA8}" type="pres">
      <dgm:prSet presAssocID="{3FAA0073-8BB4-401A-9D22-355836A60F94}" presName="hierChild4" presStyleCnt="0"/>
      <dgm:spPr/>
    </dgm:pt>
    <dgm:pt modelId="{329DA1DC-F2C6-4DA5-BC04-C8713A93FC06}" type="pres">
      <dgm:prSet presAssocID="{74425A18-E095-4F43-9758-3C1484072D26}" presName="Name17" presStyleLbl="parChTrans1D3" presStyleIdx="7" presStyleCnt="9"/>
      <dgm:spPr/>
    </dgm:pt>
    <dgm:pt modelId="{79D1A710-5EFA-49A5-A834-4D0C918B6E99}" type="pres">
      <dgm:prSet presAssocID="{BE585B6A-A892-4BBE-994D-931089D84CE7}" presName="hierRoot3" presStyleCnt="0"/>
      <dgm:spPr/>
    </dgm:pt>
    <dgm:pt modelId="{0E071B78-0D69-455B-A577-1D79D503A479}" type="pres">
      <dgm:prSet presAssocID="{BE585B6A-A892-4BBE-994D-931089D84CE7}" presName="composite3" presStyleCnt="0"/>
      <dgm:spPr/>
    </dgm:pt>
    <dgm:pt modelId="{0170036C-7F65-4698-BBCD-B9FEBF6C252F}" type="pres">
      <dgm:prSet presAssocID="{BE585B6A-A892-4BBE-994D-931089D84CE7}" presName="background3" presStyleLbl="node3" presStyleIdx="7" presStyleCnt="9"/>
      <dgm:spPr/>
    </dgm:pt>
    <dgm:pt modelId="{C19BFA3B-780F-4CDC-AD0C-C8848D986A43}" type="pres">
      <dgm:prSet presAssocID="{BE585B6A-A892-4BBE-994D-931089D84CE7}" presName="text3" presStyleLbl="fgAcc3" presStyleIdx="7" presStyleCnt="9">
        <dgm:presLayoutVars>
          <dgm:chPref val="3"/>
        </dgm:presLayoutVars>
      </dgm:prSet>
      <dgm:spPr/>
    </dgm:pt>
    <dgm:pt modelId="{058A110F-630F-41E5-B213-B36C881EDAD0}" type="pres">
      <dgm:prSet presAssocID="{BE585B6A-A892-4BBE-994D-931089D84CE7}" presName="hierChild4" presStyleCnt="0"/>
      <dgm:spPr/>
    </dgm:pt>
    <dgm:pt modelId="{07EF1DBE-994C-4E3E-BFA0-F6F949CE9354}" type="pres">
      <dgm:prSet presAssocID="{7A420E32-273E-47A3-842A-0512563B5279}" presName="Name17" presStyleLbl="parChTrans1D3" presStyleIdx="8" presStyleCnt="9"/>
      <dgm:spPr/>
    </dgm:pt>
    <dgm:pt modelId="{CDB6FD4A-396E-421A-83CB-7E82DA04E2D9}" type="pres">
      <dgm:prSet presAssocID="{BDCA2468-F2EC-4704-A42F-BD659B9C2A8C}" presName="hierRoot3" presStyleCnt="0"/>
      <dgm:spPr/>
    </dgm:pt>
    <dgm:pt modelId="{20255966-C359-455F-9B72-4D9B997ED820}" type="pres">
      <dgm:prSet presAssocID="{BDCA2468-F2EC-4704-A42F-BD659B9C2A8C}" presName="composite3" presStyleCnt="0"/>
      <dgm:spPr/>
    </dgm:pt>
    <dgm:pt modelId="{BC46ABB7-E662-458A-8B60-9402EA4202B9}" type="pres">
      <dgm:prSet presAssocID="{BDCA2468-F2EC-4704-A42F-BD659B9C2A8C}" presName="background3" presStyleLbl="node3" presStyleIdx="8" presStyleCnt="9"/>
      <dgm:spPr/>
    </dgm:pt>
    <dgm:pt modelId="{0EE624FD-9123-439A-922A-52316B8D9F3F}" type="pres">
      <dgm:prSet presAssocID="{BDCA2468-F2EC-4704-A42F-BD659B9C2A8C}" presName="text3" presStyleLbl="fgAcc3" presStyleIdx="8" presStyleCnt="9">
        <dgm:presLayoutVars>
          <dgm:chPref val="3"/>
        </dgm:presLayoutVars>
      </dgm:prSet>
      <dgm:spPr/>
    </dgm:pt>
    <dgm:pt modelId="{C13D7943-32AE-48D2-978F-3E1547A7CE83}" type="pres">
      <dgm:prSet presAssocID="{BDCA2468-F2EC-4704-A42F-BD659B9C2A8C}" presName="hierChild4" presStyleCnt="0"/>
      <dgm:spPr/>
    </dgm:pt>
  </dgm:ptLst>
  <dgm:cxnLst>
    <dgm:cxn modelId="{0561F704-4434-4DF7-836C-3E86747B7D81}" srcId="{E8B9B2F6-E1C0-4E8D-AE24-C6F39F5A4DBF}" destId="{BDCA2468-F2EC-4704-A42F-BD659B9C2A8C}" srcOrd="6" destOrd="0" parTransId="{7A420E32-273E-47A3-842A-0512563B5279}" sibTransId="{367F84B9-310D-4CC0-9C44-C4C40955C1D9}"/>
    <dgm:cxn modelId="{9CE68D06-C32D-4D94-B80B-C554D848DE73}" type="presOf" srcId="{BF04D514-D709-4FAE-851E-C941678ADFD1}" destId="{E4E48805-8A9D-465E-A808-8572A11BE41B}" srcOrd="0" destOrd="0" presId="urn:microsoft.com/office/officeart/2005/8/layout/hierarchy1"/>
    <dgm:cxn modelId="{2A4C1E0B-0114-4A77-8944-BE2C15CAE0DC}" type="presOf" srcId="{255D741A-04E9-4B19-A421-B729E1B39A82}" destId="{0B1CBCBB-1331-4BBC-93F3-8E602072D225}" srcOrd="0" destOrd="0" presId="urn:microsoft.com/office/officeart/2005/8/layout/hierarchy1"/>
    <dgm:cxn modelId="{708BCD12-ABA0-4130-8E69-B70489B1BE33}" type="presOf" srcId="{8AE3B311-D9BE-4D15-8F84-88B962534D47}" destId="{0C5D782F-4C84-4E10-9884-FDA2F589EA0A}" srcOrd="0" destOrd="0" presId="urn:microsoft.com/office/officeart/2005/8/layout/hierarchy1"/>
    <dgm:cxn modelId="{384E9514-0C51-410B-BE13-ACA66DA97621}" type="presOf" srcId="{7C68E1DB-55D8-4EBA-B83C-676B531FA515}" destId="{C9362EA5-608C-4EC6-8A41-7825A7B3325D}" srcOrd="0" destOrd="0" presId="urn:microsoft.com/office/officeart/2005/8/layout/hierarchy1"/>
    <dgm:cxn modelId="{3DFA1D1E-12BD-4AAD-AD81-F88F4E0B61D9}" srcId="{E8B9B2F6-E1C0-4E8D-AE24-C6F39F5A4DBF}" destId="{BE8DF481-4F28-4382-91BE-B061F257BE4E}" srcOrd="3" destOrd="0" parTransId="{0E72B63F-AD70-4404-B24B-03B72E495216}" sibTransId="{7FC4A3C9-AB6E-406F-975B-139AE664075E}"/>
    <dgm:cxn modelId="{F2E50029-011E-4865-9CBE-47BBB457AFBD}" type="presOf" srcId="{74425A18-E095-4F43-9758-3C1484072D26}" destId="{329DA1DC-F2C6-4DA5-BC04-C8713A93FC06}" srcOrd="0" destOrd="0" presId="urn:microsoft.com/office/officeart/2005/8/layout/hierarchy1"/>
    <dgm:cxn modelId="{F1E4152C-90C6-4B95-8D4F-8B5F64463774}" srcId="{01B965F8-E325-43B3-80B3-B9D1E0388BA4}" destId="{E8B9B2F6-E1C0-4E8D-AE24-C6F39F5A4DBF}" srcOrd="1" destOrd="0" parTransId="{843FA090-D369-4C7C-8E86-820742BC6D46}" sibTransId="{0504E647-1522-48C0-BCDE-213D79CAFAC1}"/>
    <dgm:cxn modelId="{FA4B8031-B0DD-4AC8-BF3C-0F963D201348}" type="presOf" srcId="{BE8DF481-4F28-4382-91BE-B061F257BE4E}" destId="{0703C1EC-EC7C-44FA-A2E1-073CE624824A}" srcOrd="0" destOrd="0" presId="urn:microsoft.com/office/officeart/2005/8/layout/hierarchy1"/>
    <dgm:cxn modelId="{61AD7543-B01D-4B66-AF79-7B0B30634A65}" type="presOf" srcId="{01B965F8-E325-43B3-80B3-B9D1E0388BA4}" destId="{015DBC40-F7E2-4A4F-ADE3-4665233DC11F}" srcOrd="0" destOrd="0" presId="urn:microsoft.com/office/officeart/2005/8/layout/hierarchy1"/>
    <dgm:cxn modelId="{D1EE7943-F6FA-4655-93E1-C7BC3841DF39}" srcId="{6C25ACB7-2F4F-4101-A395-B0DD602DCDF3}" destId="{DD829670-3614-4C3C-84C2-2E3EE1329D4F}" srcOrd="0" destOrd="0" parTransId="{5B255AD3-AB06-468C-91C6-F2985B655CB8}" sibTransId="{69C49C98-AB5B-42FC-A1AF-76D22906E516}"/>
    <dgm:cxn modelId="{E6DF3F66-11B8-4BBD-9BBA-98598EFECAD8}" srcId="{6C25ACB7-2F4F-4101-A395-B0DD602DCDF3}" destId="{BDCF9ABD-3297-4B1C-8FCB-4F1BF2BA105C}" srcOrd="1" destOrd="0" parTransId="{255D741A-04E9-4B19-A421-B729E1B39A82}" sibTransId="{CAC1842B-9B89-4FE6-83CC-F4D6EC03AABC}"/>
    <dgm:cxn modelId="{F879594C-7852-4E83-A9DB-807E97AF7055}" type="presOf" srcId="{F6B49324-4C2E-4234-940D-734AF25ADF37}" destId="{648E3AE8-7FA4-4EFC-9207-CD3CA4C56254}" srcOrd="0" destOrd="0" presId="urn:microsoft.com/office/officeart/2005/8/layout/hierarchy1"/>
    <dgm:cxn modelId="{2F9D7773-5E44-45B1-BBEF-1BE903A05770}" srcId="{E8B9B2F6-E1C0-4E8D-AE24-C6F39F5A4DBF}" destId="{3FAA0073-8BB4-401A-9D22-355836A60F94}" srcOrd="4" destOrd="0" parTransId="{04326011-C525-4A5A-A060-05F09D50EB42}" sibTransId="{7FA67653-46BB-42A3-A75B-F40A5F0050A5}"/>
    <dgm:cxn modelId="{25129577-C728-4D6D-949D-2F6F9EBA15B4}" type="presOf" srcId="{DD829670-3614-4C3C-84C2-2E3EE1329D4F}" destId="{3C13847C-EA48-40A9-B829-F3005090CB16}" srcOrd="0" destOrd="0" presId="urn:microsoft.com/office/officeart/2005/8/layout/hierarchy1"/>
    <dgm:cxn modelId="{EE487F5A-E6F3-4C36-8CA4-8DD7D72C2A5A}" type="presOf" srcId="{05317A65-8390-4E3C-8A24-9C1005BCEABA}" destId="{EA0A849C-94B9-4ACA-959B-2D06A3C11BE3}" srcOrd="0" destOrd="0" presId="urn:microsoft.com/office/officeart/2005/8/layout/hierarchy1"/>
    <dgm:cxn modelId="{4A08247C-33CB-43DD-9D39-59869DCD9E2E}" type="presOf" srcId="{37A5F34B-6E8E-4FE7-B39E-E17583095F00}" destId="{5DC71242-6D57-45A5-843E-9D4703A9EF46}" srcOrd="0" destOrd="0" presId="urn:microsoft.com/office/officeart/2005/8/layout/hierarchy1"/>
    <dgm:cxn modelId="{26CC757C-1B4A-4C80-927A-5B4FE8EF73FD}" type="presOf" srcId="{BDCF9ABD-3297-4B1C-8FCB-4F1BF2BA105C}" destId="{6DEBD18A-909E-4C60-982F-53BE236D9E25}" srcOrd="0" destOrd="0" presId="urn:microsoft.com/office/officeart/2005/8/layout/hierarchy1"/>
    <dgm:cxn modelId="{FF877C7D-DA26-4E8B-9057-E7AE091EDD9D}" srcId="{E8B9B2F6-E1C0-4E8D-AE24-C6F39F5A4DBF}" destId="{FB42A9D3-FC6E-4E38-9727-4D1DC792E44A}" srcOrd="0" destOrd="0" parTransId="{65CA8EA0-83CA-4975-8B2C-AF3323E84615}" sibTransId="{5BE4A931-0DA4-43DD-9E60-CFB0A50EE432}"/>
    <dgm:cxn modelId="{E201C57D-BB5B-4D62-8E0B-6788E6D472EB}" type="presOf" srcId="{BDCA2468-F2EC-4704-A42F-BD659B9C2A8C}" destId="{0EE624FD-9123-439A-922A-52316B8D9F3F}" srcOrd="0" destOrd="0" presId="urn:microsoft.com/office/officeart/2005/8/layout/hierarchy1"/>
    <dgm:cxn modelId="{D5162A87-8CC7-4AF8-B227-8D7218844FCD}" type="presOf" srcId="{2A347B35-0DE5-4285-96E7-5FAFC69E8FB2}" destId="{A6308A83-9166-4880-A696-876D9BBFC19D}" srcOrd="0" destOrd="0" presId="urn:microsoft.com/office/officeart/2005/8/layout/hierarchy1"/>
    <dgm:cxn modelId="{AE30458B-DAD5-4515-A0A8-7AF405483E95}" srcId="{05317A65-8390-4E3C-8A24-9C1005BCEABA}" destId="{01B965F8-E325-43B3-80B3-B9D1E0388BA4}" srcOrd="0" destOrd="0" parTransId="{54BC3EB5-4779-4295-B263-A5EE4BC01C72}" sibTransId="{D9FB109A-2592-4A30-94DA-80D89CA21E17}"/>
    <dgm:cxn modelId="{2D2C978C-AC18-4223-8787-7B8DB881CE81}" type="presOf" srcId="{65CA8EA0-83CA-4975-8B2C-AF3323E84615}" destId="{47F2559E-D3BE-4DAF-8AC9-8068E8772220}" srcOrd="0" destOrd="0" presId="urn:microsoft.com/office/officeart/2005/8/layout/hierarchy1"/>
    <dgm:cxn modelId="{18E94D90-ADEC-40B3-8EA5-07058942CD31}" type="presOf" srcId="{0E72B63F-AD70-4404-B24B-03B72E495216}" destId="{B8CDE9FF-BD02-479F-B6E0-6C4CBAE60E3D}" srcOrd="0" destOrd="0" presId="urn:microsoft.com/office/officeart/2005/8/layout/hierarchy1"/>
    <dgm:cxn modelId="{C7DCBB92-7863-4768-8A69-EB180D2683C8}" type="presOf" srcId="{13A6BF8C-A9CF-4AC3-A109-2FC8FC5960AC}" destId="{C341E49B-9D4B-4112-84BA-757FC351EF63}" srcOrd="0" destOrd="0" presId="urn:microsoft.com/office/officeart/2005/8/layout/hierarchy1"/>
    <dgm:cxn modelId="{F2E5AB9E-FFD4-4229-BF56-979B02A21079}" srcId="{E8B9B2F6-E1C0-4E8D-AE24-C6F39F5A4DBF}" destId="{8BBE7061-CF1A-4D63-8F45-B1BAF9FACB8D}" srcOrd="2" destOrd="0" parTransId="{F6B49324-4C2E-4234-940D-734AF25ADF37}" sibTransId="{2C098F21-B101-401C-9DB3-F592BDA271D4}"/>
    <dgm:cxn modelId="{E999BEA3-D163-4D21-88D5-704FDF463148}" srcId="{DD829670-3614-4C3C-84C2-2E3EE1329D4F}" destId="{13A6BF8C-A9CF-4AC3-A109-2FC8FC5960AC}" srcOrd="0" destOrd="0" parTransId="{B544E377-D553-4309-9D47-5DB66FBE4484}" sibTransId="{00E80BE6-87FE-4AB3-92DE-50DD6491264D}"/>
    <dgm:cxn modelId="{4D062BB5-EF4C-4A49-9E75-3A560F80FE43}" type="presOf" srcId="{BE585B6A-A892-4BBE-994D-931089D84CE7}" destId="{C19BFA3B-780F-4CDC-AD0C-C8848D986A43}" srcOrd="0" destOrd="0" presId="urn:microsoft.com/office/officeart/2005/8/layout/hierarchy1"/>
    <dgm:cxn modelId="{B6ADF9BB-CB05-4152-A8F7-D7DE092D8780}" type="presOf" srcId="{FB42A9D3-FC6E-4E38-9727-4D1DC792E44A}" destId="{C6C25F03-8893-4857-BE51-E5CE0E4FFEF5}" srcOrd="0" destOrd="0" presId="urn:microsoft.com/office/officeart/2005/8/layout/hierarchy1"/>
    <dgm:cxn modelId="{0A10C5C3-7C87-49D8-A6BE-D6EDF5CA2410}" type="presOf" srcId="{8BBE7061-CF1A-4D63-8F45-B1BAF9FACB8D}" destId="{B6D68098-CCB0-4BA0-A501-0355CCB06C14}" srcOrd="0" destOrd="0" presId="urn:microsoft.com/office/officeart/2005/8/layout/hierarchy1"/>
    <dgm:cxn modelId="{F65B0EC4-97B0-46C8-9608-5D11F3E2FBE3}" type="presOf" srcId="{3FAA0073-8BB4-401A-9D22-355836A60F94}" destId="{E62DD801-B601-4858-93BA-9E010AC8D8B4}" srcOrd="0" destOrd="0" presId="urn:microsoft.com/office/officeart/2005/8/layout/hierarchy1"/>
    <dgm:cxn modelId="{808F58C4-948F-46A7-8DC9-E1934B161C62}" srcId="{E8B9B2F6-E1C0-4E8D-AE24-C6F39F5A4DBF}" destId="{BE585B6A-A892-4BBE-994D-931089D84CE7}" srcOrd="5" destOrd="0" parTransId="{74425A18-E095-4F43-9758-3C1484072D26}" sibTransId="{E49D9076-C571-4882-A9C1-F96C174B4596}"/>
    <dgm:cxn modelId="{C0FE08C8-19CA-46E0-A365-EFD0CFF25C89}" type="presOf" srcId="{7A420E32-273E-47A3-842A-0512563B5279}" destId="{07EF1DBE-994C-4E3E-BFA0-F6F949CE9354}" srcOrd="0" destOrd="0" presId="urn:microsoft.com/office/officeart/2005/8/layout/hierarchy1"/>
    <dgm:cxn modelId="{C6E671C9-507D-4475-BC2E-7CEB730B14ED}" type="presOf" srcId="{6C25ACB7-2F4F-4101-A395-B0DD602DCDF3}" destId="{E1706CED-FCF4-4C67-B4BF-E5FBFE9D8058}" srcOrd="0" destOrd="0" presId="urn:microsoft.com/office/officeart/2005/8/layout/hierarchy1"/>
    <dgm:cxn modelId="{5C7DB0D0-EA6E-46D1-865B-14C448A38FB7}" srcId="{E8B9B2F6-E1C0-4E8D-AE24-C6F39F5A4DBF}" destId="{8AE3B311-D9BE-4D15-8F84-88B962534D47}" srcOrd="1" destOrd="0" parTransId="{7C68E1DB-55D8-4EBA-B83C-676B531FA515}" sibTransId="{0DF15576-D978-4D1A-9FF9-A7A83A3167A0}"/>
    <dgm:cxn modelId="{089B71E3-B671-4890-A0BA-483B423E7532}" type="presOf" srcId="{5B255AD3-AB06-468C-91C6-F2985B655CB8}" destId="{4E73C202-2C00-4553-A746-6DC6BBAB95B6}" srcOrd="0" destOrd="0" presId="urn:microsoft.com/office/officeart/2005/8/layout/hierarchy1"/>
    <dgm:cxn modelId="{2480AFEA-00AF-49BF-9C6B-A03A7D5DDEBF}" type="presOf" srcId="{E8B9B2F6-E1C0-4E8D-AE24-C6F39F5A4DBF}" destId="{D52922FD-C427-4629-97EA-700057CA759D}" srcOrd="0" destOrd="0" presId="urn:microsoft.com/office/officeart/2005/8/layout/hierarchy1"/>
    <dgm:cxn modelId="{741256ED-7E65-4237-94D7-2CBA006493F1}" srcId="{BDCF9ABD-3297-4B1C-8FCB-4F1BF2BA105C}" destId="{2A347B35-0DE5-4285-96E7-5FAFC69E8FB2}" srcOrd="0" destOrd="0" parTransId="{BF04D514-D709-4FAE-851E-C941678ADFD1}" sibTransId="{B4B63176-F397-4AF6-A05F-8DC6E336CEE6}"/>
    <dgm:cxn modelId="{1D367BED-239F-45A5-9BA1-61D0A5FE7345}" type="presOf" srcId="{843FA090-D369-4C7C-8E86-820742BC6D46}" destId="{F3F2195D-3F6B-4C99-B34B-D0C46AE072AB}" srcOrd="0" destOrd="0" presId="urn:microsoft.com/office/officeart/2005/8/layout/hierarchy1"/>
    <dgm:cxn modelId="{4773ADF3-1B22-49F4-8B6B-EB37F0B812AE}" type="presOf" srcId="{04326011-C525-4A5A-A060-05F09D50EB42}" destId="{89A87FBD-327E-41B6-BD54-AEFB6B3F433A}" srcOrd="0" destOrd="0" presId="urn:microsoft.com/office/officeart/2005/8/layout/hierarchy1"/>
    <dgm:cxn modelId="{1BFB56F6-CD23-4E89-BC66-7BD7B9F1C521}" srcId="{01B965F8-E325-43B3-80B3-B9D1E0388BA4}" destId="{6C25ACB7-2F4F-4101-A395-B0DD602DCDF3}" srcOrd="0" destOrd="0" parTransId="{37A5F34B-6E8E-4FE7-B39E-E17583095F00}" sibTransId="{9B5B657C-1BA1-4BE7-9BDF-2232616297A6}"/>
    <dgm:cxn modelId="{AACF5DFC-53E1-4696-8A0E-24C87F74BFB1}" type="presOf" srcId="{B544E377-D553-4309-9D47-5DB66FBE4484}" destId="{07959534-DB27-4F17-A893-7A5BE2C31F03}" srcOrd="0" destOrd="0" presId="urn:microsoft.com/office/officeart/2005/8/layout/hierarchy1"/>
    <dgm:cxn modelId="{B4618DFC-C236-4803-A2B6-5C27E14EC6A1}" type="presParOf" srcId="{EA0A849C-94B9-4ACA-959B-2D06A3C11BE3}" destId="{59ED706A-2484-421F-9325-34A2F7E13DE9}" srcOrd="0" destOrd="0" presId="urn:microsoft.com/office/officeart/2005/8/layout/hierarchy1"/>
    <dgm:cxn modelId="{9782602C-0B7D-466A-9500-0095F61E8CA3}" type="presParOf" srcId="{59ED706A-2484-421F-9325-34A2F7E13DE9}" destId="{D129947D-2078-4AEE-A087-C329E92D6919}" srcOrd="0" destOrd="0" presId="urn:microsoft.com/office/officeart/2005/8/layout/hierarchy1"/>
    <dgm:cxn modelId="{86BA49A9-7E7F-48AF-AA50-449909158B5B}" type="presParOf" srcId="{D129947D-2078-4AEE-A087-C329E92D6919}" destId="{EC193867-280E-43ED-9537-7FC0E95D1694}" srcOrd="0" destOrd="0" presId="urn:microsoft.com/office/officeart/2005/8/layout/hierarchy1"/>
    <dgm:cxn modelId="{52C50368-C5CD-4253-9E74-0E6BF2D1C218}" type="presParOf" srcId="{D129947D-2078-4AEE-A087-C329E92D6919}" destId="{015DBC40-F7E2-4A4F-ADE3-4665233DC11F}" srcOrd="1" destOrd="0" presId="urn:microsoft.com/office/officeart/2005/8/layout/hierarchy1"/>
    <dgm:cxn modelId="{9C25EAA7-B3CA-4351-9D69-39B00C782B26}" type="presParOf" srcId="{59ED706A-2484-421F-9325-34A2F7E13DE9}" destId="{ED63BA6A-5150-4E3E-93E1-3974B64505B3}" srcOrd="1" destOrd="0" presId="urn:microsoft.com/office/officeart/2005/8/layout/hierarchy1"/>
    <dgm:cxn modelId="{E792FCCB-17B1-4248-87AD-2BC264FC9A3D}" type="presParOf" srcId="{ED63BA6A-5150-4E3E-93E1-3974B64505B3}" destId="{5DC71242-6D57-45A5-843E-9D4703A9EF46}" srcOrd="0" destOrd="0" presId="urn:microsoft.com/office/officeart/2005/8/layout/hierarchy1"/>
    <dgm:cxn modelId="{1B0523FA-1CC4-42CB-8CD7-35B2C93FDABF}" type="presParOf" srcId="{ED63BA6A-5150-4E3E-93E1-3974B64505B3}" destId="{07D032CA-2A23-4A17-9F94-DD785D6F39E8}" srcOrd="1" destOrd="0" presId="urn:microsoft.com/office/officeart/2005/8/layout/hierarchy1"/>
    <dgm:cxn modelId="{B0DBCC65-34F8-4E72-977C-BBECF7C97F7F}" type="presParOf" srcId="{07D032CA-2A23-4A17-9F94-DD785D6F39E8}" destId="{786A0DE5-7DD3-4ADC-ABBB-84061277292C}" srcOrd="0" destOrd="0" presId="urn:microsoft.com/office/officeart/2005/8/layout/hierarchy1"/>
    <dgm:cxn modelId="{B34956BF-4602-474A-887B-9575183F2B6F}" type="presParOf" srcId="{786A0DE5-7DD3-4ADC-ABBB-84061277292C}" destId="{41E3F505-233E-4F8D-9CB5-458E78695EF2}" srcOrd="0" destOrd="0" presId="urn:microsoft.com/office/officeart/2005/8/layout/hierarchy1"/>
    <dgm:cxn modelId="{FF0D4947-C99D-43BB-85E3-BB4873CDDC86}" type="presParOf" srcId="{786A0DE5-7DD3-4ADC-ABBB-84061277292C}" destId="{E1706CED-FCF4-4C67-B4BF-E5FBFE9D8058}" srcOrd="1" destOrd="0" presId="urn:microsoft.com/office/officeart/2005/8/layout/hierarchy1"/>
    <dgm:cxn modelId="{0CCB1BF1-E429-4F4B-AD68-2843DA6BACA6}" type="presParOf" srcId="{07D032CA-2A23-4A17-9F94-DD785D6F39E8}" destId="{1E1A6DD9-A9BE-4FF5-BC79-D26FE95EE8F1}" srcOrd="1" destOrd="0" presId="urn:microsoft.com/office/officeart/2005/8/layout/hierarchy1"/>
    <dgm:cxn modelId="{3261A357-828E-4BDB-8952-AA0CD0F33877}" type="presParOf" srcId="{1E1A6DD9-A9BE-4FF5-BC79-D26FE95EE8F1}" destId="{4E73C202-2C00-4553-A746-6DC6BBAB95B6}" srcOrd="0" destOrd="0" presId="urn:microsoft.com/office/officeart/2005/8/layout/hierarchy1"/>
    <dgm:cxn modelId="{62C23BA0-0ABC-4EB0-93A4-08D5014D85E3}" type="presParOf" srcId="{1E1A6DD9-A9BE-4FF5-BC79-D26FE95EE8F1}" destId="{1A0D43E1-3685-4AAB-9ED3-45344F0D00FC}" srcOrd="1" destOrd="0" presId="urn:microsoft.com/office/officeart/2005/8/layout/hierarchy1"/>
    <dgm:cxn modelId="{AEED6A2A-5EA6-4041-9789-E540A7563002}" type="presParOf" srcId="{1A0D43E1-3685-4AAB-9ED3-45344F0D00FC}" destId="{3E91C1EF-FCC5-45A4-A3A7-458B1FB73426}" srcOrd="0" destOrd="0" presId="urn:microsoft.com/office/officeart/2005/8/layout/hierarchy1"/>
    <dgm:cxn modelId="{1601C2BF-716B-4C99-8D2B-AD856CCFCFB7}" type="presParOf" srcId="{3E91C1EF-FCC5-45A4-A3A7-458B1FB73426}" destId="{84B39F9F-BBFA-4FB9-AB51-B6E5DCB14C72}" srcOrd="0" destOrd="0" presId="urn:microsoft.com/office/officeart/2005/8/layout/hierarchy1"/>
    <dgm:cxn modelId="{30113549-0EBD-4146-BF25-7663547C2B1A}" type="presParOf" srcId="{3E91C1EF-FCC5-45A4-A3A7-458B1FB73426}" destId="{3C13847C-EA48-40A9-B829-F3005090CB16}" srcOrd="1" destOrd="0" presId="urn:microsoft.com/office/officeart/2005/8/layout/hierarchy1"/>
    <dgm:cxn modelId="{DBFC9389-7073-4D0C-B4F6-6D545329806D}" type="presParOf" srcId="{1A0D43E1-3685-4AAB-9ED3-45344F0D00FC}" destId="{E74880CB-A9DA-401A-A3A8-556412C71B81}" srcOrd="1" destOrd="0" presId="urn:microsoft.com/office/officeart/2005/8/layout/hierarchy1"/>
    <dgm:cxn modelId="{A4AECDB3-8090-4DBC-9D68-BE8A9AE6AB9B}" type="presParOf" srcId="{E74880CB-A9DA-401A-A3A8-556412C71B81}" destId="{07959534-DB27-4F17-A893-7A5BE2C31F03}" srcOrd="0" destOrd="0" presId="urn:microsoft.com/office/officeart/2005/8/layout/hierarchy1"/>
    <dgm:cxn modelId="{77E3A7C7-64A6-4165-8755-E58AD73886C2}" type="presParOf" srcId="{E74880CB-A9DA-401A-A3A8-556412C71B81}" destId="{61F4CA9C-9D15-4624-9D07-19B6C5A96743}" srcOrd="1" destOrd="0" presId="urn:microsoft.com/office/officeart/2005/8/layout/hierarchy1"/>
    <dgm:cxn modelId="{69805B4D-4D92-416C-BB8A-00ED72834FBC}" type="presParOf" srcId="{61F4CA9C-9D15-4624-9D07-19B6C5A96743}" destId="{E85BC993-C752-4D4E-AA4C-D853A744ADE5}" srcOrd="0" destOrd="0" presId="urn:microsoft.com/office/officeart/2005/8/layout/hierarchy1"/>
    <dgm:cxn modelId="{826C2969-5EE4-488E-A69D-5394FCBAE466}" type="presParOf" srcId="{E85BC993-C752-4D4E-AA4C-D853A744ADE5}" destId="{3FD78CC7-2B18-4BE9-BF46-93BA30B73B42}" srcOrd="0" destOrd="0" presId="urn:microsoft.com/office/officeart/2005/8/layout/hierarchy1"/>
    <dgm:cxn modelId="{DE3EC81C-C998-4A3E-917F-CF90410D860C}" type="presParOf" srcId="{E85BC993-C752-4D4E-AA4C-D853A744ADE5}" destId="{C341E49B-9D4B-4112-84BA-757FC351EF63}" srcOrd="1" destOrd="0" presId="urn:microsoft.com/office/officeart/2005/8/layout/hierarchy1"/>
    <dgm:cxn modelId="{F7C19C26-1FE2-49CE-A823-6F87FEC10C35}" type="presParOf" srcId="{61F4CA9C-9D15-4624-9D07-19B6C5A96743}" destId="{2B970968-463C-43BD-9A77-6FF2ABF5EA2B}" srcOrd="1" destOrd="0" presId="urn:microsoft.com/office/officeart/2005/8/layout/hierarchy1"/>
    <dgm:cxn modelId="{CFDA4056-71EC-42B0-8DD2-9222F85CCCDB}" type="presParOf" srcId="{1E1A6DD9-A9BE-4FF5-BC79-D26FE95EE8F1}" destId="{0B1CBCBB-1331-4BBC-93F3-8E602072D225}" srcOrd="2" destOrd="0" presId="urn:microsoft.com/office/officeart/2005/8/layout/hierarchy1"/>
    <dgm:cxn modelId="{3207DAFF-FA87-47F8-88A0-D21E1BE68B18}" type="presParOf" srcId="{1E1A6DD9-A9BE-4FF5-BC79-D26FE95EE8F1}" destId="{9F2021F0-962A-40CF-AAF9-F022F8172DE6}" srcOrd="3" destOrd="0" presId="urn:microsoft.com/office/officeart/2005/8/layout/hierarchy1"/>
    <dgm:cxn modelId="{3502CFE8-5256-405A-9244-34476D64A7C4}" type="presParOf" srcId="{9F2021F0-962A-40CF-AAF9-F022F8172DE6}" destId="{46496717-5B88-44E1-9FC8-62AD047F4367}" srcOrd="0" destOrd="0" presId="urn:microsoft.com/office/officeart/2005/8/layout/hierarchy1"/>
    <dgm:cxn modelId="{65473A4A-A30D-423D-A333-F0EDA20A9430}" type="presParOf" srcId="{46496717-5B88-44E1-9FC8-62AD047F4367}" destId="{01CD167D-7AE5-45F9-83A8-67DEDD6307C6}" srcOrd="0" destOrd="0" presId="urn:microsoft.com/office/officeart/2005/8/layout/hierarchy1"/>
    <dgm:cxn modelId="{CD6D4C23-2617-475C-A052-DD54849303E6}" type="presParOf" srcId="{46496717-5B88-44E1-9FC8-62AD047F4367}" destId="{6DEBD18A-909E-4C60-982F-53BE236D9E25}" srcOrd="1" destOrd="0" presId="urn:microsoft.com/office/officeart/2005/8/layout/hierarchy1"/>
    <dgm:cxn modelId="{7D1EF780-E850-4A7C-B03F-67570E4A9254}" type="presParOf" srcId="{9F2021F0-962A-40CF-AAF9-F022F8172DE6}" destId="{937954EC-5754-4DC8-8AD9-FBB82323596E}" srcOrd="1" destOrd="0" presId="urn:microsoft.com/office/officeart/2005/8/layout/hierarchy1"/>
    <dgm:cxn modelId="{81AB6D59-F417-4A9F-AB75-E0261F6CBBDE}" type="presParOf" srcId="{937954EC-5754-4DC8-8AD9-FBB82323596E}" destId="{E4E48805-8A9D-465E-A808-8572A11BE41B}" srcOrd="0" destOrd="0" presId="urn:microsoft.com/office/officeart/2005/8/layout/hierarchy1"/>
    <dgm:cxn modelId="{C36AD2AB-78CB-4FA9-8344-3FBFCD2088E3}" type="presParOf" srcId="{937954EC-5754-4DC8-8AD9-FBB82323596E}" destId="{C8D20316-C4DE-4B95-98B7-FA834E566996}" srcOrd="1" destOrd="0" presId="urn:microsoft.com/office/officeart/2005/8/layout/hierarchy1"/>
    <dgm:cxn modelId="{CA37D684-12CB-41B9-943C-E29F1E19A79D}" type="presParOf" srcId="{C8D20316-C4DE-4B95-98B7-FA834E566996}" destId="{07D165E7-30CB-497E-9451-7E8B5A79C0DA}" srcOrd="0" destOrd="0" presId="urn:microsoft.com/office/officeart/2005/8/layout/hierarchy1"/>
    <dgm:cxn modelId="{499282FB-8B30-480F-8898-84E5C6FA20C7}" type="presParOf" srcId="{07D165E7-30CB-497E-9451-7E8B5A79C0DA}" destId="{5C05BE10-FA28-453C-A908-F9EDF1871B49}" srcOrd="0" destOrd="0" presId="urn:microsoft.com/office/officeart/2005/8/layout/hierarchy1"/>
    <dgm:cxn modelId="{289ECF24-6444-4866-8C65-49875C10E4C6}" type="presParOf" srcId="{07D165E7-30CB-497E-9451-7E8B5A79C0DA}" destId="{A6308A83-9166-4880-A696-876D9BBFC19D}" srcOrd="1" destOrd="0" presId="urn:microsoft.com/office/officeart/2005/8/layout/hierarchy1"/>
    <dgm:cxn modelId="{3B7DA74A-89A2-4C24-92A0-8C25FC177424}" type="presParOf" srcId="{C8D20316-C4DE-4B95-98B7-FA834E566996}" destId="{4AEB300B-F48C-4DC5-9D25-D4CCC57EE80E}" srcOrd="1" destOrd="0" presId="urn:microsoft.com/office/officeart/2005/8/layout/hierarchy1"/>
    <dgm:cxn modelId="{5386F2FD-E4D0-4451-AC23-D7D4A73C9F48}" type="presParOf" srcId="{ED63BA6A-5150-4E3E-93E1-3974B64505B3}" destId="{F3F2195D-3F6B-4C99-B34B-D0C46AE072AB}" srcOrd="2" destOrd="0" presId="urn:microsoft.com/office/officeart/2005/8/layout/hierarchy1"/>
    <dgm:cxn modelId="{F6A8722D-1444-4F81-860F-00096F0AF4B8}" type="presParOf" srcId="{ED63BA6A-5150-4E3E-93E1-3974B64505B3}" destId="{F63B1F4A-0EBF-4D47-9804-B5F8D34DC924}" srcOrd="3" destOrd="0" presId="urn:microsoft.com/office/officeart/2005/8/layout/hierarchy1"/>
    <dgm:cxn modelId="{97893ED0-A0B2-4844-A24C-89CD1612C92D}" type="presParOf" srcId="{F63B1F4A-0EBF-4D47-9804-B5F8D34DC924}" destId="{6BAE44E1-2334-46CD-A465-B97E8F1A057F}" srcOrd="0" destOrd="0" presId="urn:microsoft.com/office/officeart/2005/8/layout/hierarchy1"/>
    <dgm:cxn modelId="{7853E98D-C01F-4BAF-9212-E38802C89890}" type="presParOf" srcId="{6BAE44E1-2334-46CD-A465-B97E8F1A057F}" destId="{0D454880-0381-4B4B-ACF5-7EBC4442581D}" srcOrd="0" destOrd="0" presId="urn:microsoft.com/office/officeart/2005/8/layout/hierarchy1"/>
    <dgm:cxn modelId="{DD569AFC-DBA6-43CA-85E6-70BBE242DF5C}" type="presParOf" srcId="{6BAE44E1-2334-46CD-A465-B97E8F1A057F}" destId="{D52922FD-C427-4629-97EA-700057CA759D}" srcOrd="1" destOrd="0" presId="urn:microsoft.com/office/officeart/2005/8/layout/hierarchy1"/>
    <dgm:cxn modelId="{D466C0D1-2A82-48EC-8945-55D2BAB92514}" type="presParOf" srcId="{F63B1F4A-0EBF-4D47-9804-B5F8D34DC924}" destId="{C5424482-3095-498B-9966-7D5B70B04CCB}" srcOrd="1" destOrd="0" presId="urn:microsoft.com/office/officeart/2005/8/layout/hierarchy1"/>
    <dgm:cxn modelId="{AA8A8C2D-6FA4-4D83-9EDA-22C6D1C2070A}" type="presParOf" srcId="{C5424482-3095-498B-9966-7D5B70B04CCB}" destId="{47F2559E-D3BE-4DAF-8AC9-8068E8772220}" srcOrd="0" destOrd="0" presId="urn:microsoft.com/office/officeart/2005/8/layout/hierarchy1"/>
    <dgm:cxn modelId="{C0B7DFA6-2BA2-4CA6-83EA-948280D0F7F0}" type="presParOf" srcId="{C5424482-3095-498B-9966-7D5B70B04CCB}" destId="{27A8A684-47DB-417B-90C9-522B9709762E}" srcOrd="1" destOrd="0" presId="urn:microsoft.com/office/officeart/2005/8/layout/hierarchy1"/>
    <dgm:cxn modelId="{A8A74057-33CF-4474-A8C3-075B81F41CD4}" type="presParOf" srcId="{27A8A684-47DB-417B-90C9-522B9709762E}" destId="{AE438BE9-339E-44C5-BC98-5DB05971485A}" srcOrd="0" destOrd="0" presId="urn:microsoft.com/office/officeart/2005/8/layout/hierarchy1"/>
    <dgm:cxn modelId="{9F0ABE17-721C-4F06-9883-50C91315DF61}" type="presParOf" srcId="{AE438BE9-339E-44C5-BC98-5DB05971485A}" destId="{4F7822FE-DC48-45FB-A944-F40830BAFBBB}" srcOrd="0" destOrd="0" presId="urn:microsoft.com/office/officeart/2005/8/layout/hierarchy1"/>
    <dgm:cxn modelId="{EF1DF686-1E0E-42FB-AA8E-4CAFE13BB772}" type="presParOf" srcId="{AE438BE9-339E-44C5-BC98-5DB05971485A}" destId="{C6C25F03-8893-4857-BE51-E5CE0E4FFEF5}" srcOrd="1" destOrd="0" presId="urn:microsoft.com/office/officeart/2005/8/layout/hierarchy1"/>
    <dgm:cxn modelId="{39D2167D-EE65-4724-B171-185F3013DADE}" type="presParOf" srcId="{27A8A684-47DB-417B-90C9-522B9709762E}" destId="{470B1D1C-C277-4010-B205-96E8AA10BA95}" srcOrd="1" destOrd="0" presId="urn:microsoft.com/office/officeart/2005/8/layout/hierarchy1"/>
    <dgm:cxn modelId="{D213F46F-F0D8-421F-B1B9-D9960D12F902}" type="presParOf" srcId="{C5424482-3095-498B-9966-7D5B70B04CCB}" destId="{C9362EA5-608C-4EC6-8A41-7825A7B3325D}" srcOrd="2" destOrd="0" presId="urn:microsoft.com/office/officeart/2005/8/layout/hierarchy1"/>
    <dgm:cxn modelId="{DF31F8C5-448C-4CBC-98CC-4B58CA669841}" type="presParOf" srcId="{C5424482-3095-498B-9966-7D5B70B04CCB}" destId="{02D88548-1F61-4596-9961-F3FAB22B582A}" srcOrd="3" destOrd="0" presId="urn:microsoft.com/office/officeart/2005/8/layout/hierarchy1"/>
    <dgm:cxn modelId="{BDE195CC-BE94-4D57-B8DD-07CEF73C39F1}" type="presParOf" srcId="{02D88548-1F61-4596-9961-F3FAB22B582A}" destId="{C92F41BF-FC22-47F1-9BDB-6DED0674EAC4}" srcOrd="0" destOrd="0" presId="urn:microsoft.com/office/officeart/2005/8/layout/hierarchy1"/>
    <dgm:cxn modelId="{98C7313A-1E30-4264-961B-AF5387862139}" type="presParOf" srcId="{C92F41BF-FC22-47F1-9BDB-6DED0674EAC4}" destId="{5B194AF6-B749-4E10-A227-49EDC28EC0AF}" srcOrd="0" destOrd="0" presId="urn:microsoft.com/office/officeart/2005/8/layout/hierarchy1"/>
    <dgm:cxn modelId="{2D453DD6-2EB0-4813-A264-0EB678200B78}" type="presParOf" srcId="{C92F41BF-FC22-47F1-9BDB-6DED0674EAC4}" destId="{0C5D782F-4C84-4E10-9884-FDA2F589EA0A}" srcOrd="1" destOrd="0" presId="urn:microsoft.com/office/officeart/2005/8/layout/hierarchy1"/>
    <dgm:cxn modelId="{5CA51B7D-2AA4-4628-AD65-F194FDEAD015}" type="presParOf" srcId="{02D88548-1F61-4596-9961-F3FAB22B582A}" destId="{7829FA58-03EF-49EC-B94D-F5115B92ADFD}" srcOrd="1" destOrd="0" presId="urn:microsoft.com/office/officeart/2005/8/layout/hierarchy1"/>
    <dgm:cxn modelId="{6583147B-F67E-4DB9-B2A8-289BCEE093BC}" type="presParOf" srcId="{C5424482-3095-498B-9966-7D5B70B04CCB}" destId="{648E3AE8-7FA4-4EFC-9207-CD3CA4C56254}" srcOrd="4" destOrd="0" presId="urn:microsoft.com/office/officeart/2005/8/layout/hierarchy1"/>
    <dgm:cxn modelId="{A157D50F-7A76-445B-879B-8E25B89E6048}" type="presParOf" srcId="{C5424482-3095-498B-9966-7D5B70B04CCB}" destId="{59E102A5-B62B-4DE6-8663-FE467633E0B3}" srcOrd="5" destOrd="0" presId="urn:microsoft.com/office/officeart/2005/8/layout/hierarchy1"/>
    <dgm:cxn modelId="{C826E1BE-08ED-4E26-A10C-1BB35134EC07}" type="presParOf" srcId="{59E102A5-B62B-4DE6-8663-FE467633E0B3}" destId="{CA74F788-6844-4B95-83C8-E8CA290E3F93}" srcOrd="0" destOrd="0" presId="urn:microsoft.com/office/officeart/2005/8/layout/hierarchy1"/>
    <dgm:cxn modelId="{2D35D2A8-5B84-4810-813F-443153FA672C}" type="presParOf" srcId="{CA74F788-6844-4B95-83C8-E8CA290E3F93}" destId="{ACFDE390-DF0E-40E1-A39C-4CAD049986DC}" srcOrd="0" destOrd="0" presId="urn:microsoft.com/office/officeart/2005/8/layout/hierarchy1"/>
    <dgm:cxn modelId="{C439BF42-6769-4660-AE3F-60D46272E831}" type="presParOf" srcId="{CA74F788-6844-4B95-83C8-E8CA290E3F93}" destId="{B6D68098-CCB0-4BA0-A501-0355CCB06C14}" srcOrd="1" destOrd="0" presId="urn:microsoft.com/office/officeart/2005/8/layout/hierarchy1"/>
    <dgm:cxn modelId="{2D74BF3A-B129-45CC-8BCA-377BA1D793DF}" type="presParOf" srcId="{59E102A5-B62B-4DE6-8663-FE467633E0B3}" destId="{7D32F247-0EF7-4DB1-ABDF-E97B68041DC7}" srcOrd="1" destOrd="0" presId="urn:microsoft.com/office/officeart/2005/8/layout/hierarchy1"/>
    <dgm:cxn modelId="{9C05A754-4FE3-4DAB-94DE-8FDCDDF121A9}" type="presParOf" srcId="{C5424482-3095-498B-9966-7D5B70B04CCB}" destId="{B8CDE9FF-BD02-479F-B6E0-6C4CBAE60E3D}" srcOrd="6" destOrd="0" presId="urn:microsoft.com/office/officeart/2005/8/layout/hierarchy1"/>
    <dgm:cxn modelId="{44A35AF3-CBFB-4C7A-B602-7AD7B1EDCD7E}" type="presParOf" srcId="{C5424482-3095-498B-9966-7D5B70B04CCB}" destId="{FDCC4A5E-FCA7-4B14-9C5B-9E3E19426EA2}" srcOrd="7" destOrd="0" presId="urn:microsoft.com/office/officeart/2005/8/layout/hierarchy1"/>
    <dgm:cxn modelId="{FD894484-E5C8-4A39-BD0C-53FF2D08B3C7}" type="presParOf" srcId="{FDCC4A5E-FCA7-4B14-9C5B-9E3E19426EA2}" destId="{D048D566-521E-435C-BA44-2A5640291BD6}" srcOrd="0" destOrd="0" presId="urn:microsoft.com/office/officeart/2005/8/layout/hierarchy1"/>
    <dgm:cxn modelId="{F69F63BB-5F5A-42BC-9A2F-B7F98828D740}" type="presParOf" srcId="{D048D566-521E-435C-BA44-2A5640291BD6}" destId="{F1B359E4-5324-4271-8373-9AF697DCD84C}" srcOrd="0" destOrd="0" presId="urn:microsoft.com/office/officeart/2005/8/layout/hierarchy1"/>
    <dgm:cxn modelId="{77A02A9E-D758-4F8A-B0C3-CE61E1F2C563}" type="presParOf" srcId="{D048D566-521E-435C-BA44-2A5640291BD6}" destId="{0703C1EC-EC7C-44FA-A2E1-073CE624824A}" srcOrd="1" destOrd="0" presId="urn:microsoft.com/office/officeart/2005/8/layout/hierarchy1"/>
    <dgm:cxn modelId="{C1460D24-889C-4744-8647-C178739924D1}" type="presParOf" srcId="{FDCC4A5E-FCA7-4B14-9C5B-9E3E19426EA2}" destId="{6C812BC0-1F79-46DE-92F2-6AA9B04F83C5}" srcOrd="1" destOrd="0" presId="urn:microsoft.com/office/officeart/2005/8/layout/hierarchy1"/>
    <dgm:cxn modelId="{41AE6B48-B7FD-43C2-AD15-2ACBFE862AC1}" type="presParOf" srcId="{C5424482-3095-498B-9966-7D5B70B04CCB}" destId="{89A87FBD-327E-41B6-BD54-AEFB6B3F433A}" srcOrd="8" destOrd="0" presId="urn:microsoft.com/office/officeart/2005/8/layout/hierarchy1"/>
    <dgm:cxn modelId="{4D77E4C4-7C9B-494A-90AA-BBAE702DB79D}" type="presParOf" srcId="{C5424482-3095-498B-9966-7D5B70B04CCB}" destId="{337A94EF-EF5B-4CEC-AC3B-EDBA3BAD3470}" srcOrd="9" destOrd="0" presId="urn:microsoft.com/office/officeart/2005/8/layout/hierarchy1"/>
    <dgm:cxn modelId="{C88E150F-031B-4B73-819D-0BB0F77D27FD}" type="presParOf" srcId="{337A94EF-EF5B-4CEC-AC3B-EDBA3BAD3470}" destId="{AAF667BE-A7C0-4D40-A8B2-0195E3B4EEBE}" srcOrd="0" destOrd="0" presId="urn:microsoft.com/office/officeart/2005/8/layout/hierarchy1"/>
    <dgm:cxn modelId="{18A81B45-2599-43AF-91CA-4E38A3CCE84B}" type="presParOf" srcId="{AAF667BE-A7C0-4D40-A8B2-0195E3B4EEBE}" destId="{F5CF978B-6184-4456-A246-17EAE2A28254}" srcOrd="0" destOrd="0" presId="urn:microsoft.com/office/officeart/2005/8/layout/hierarchy1"/>
    <dgm:cxn modelId="{EC17F88D-F27C-4B87-9C4F-737A759834E1}" type="presParOf" srcId="{AAF667BE-A7C0-4D40-A8B2-0195E3B4EEBE}" destId="{E62DD801-B601-4858-93BA-9E010AC8D8B4}" srcOrd="1" destOrd="0" presId="urn:microsoft.com/office/officeart/2005/8/layout/hierarchy1"/>
    <dgm:cxn modelId="{21CEEC86-57FF-4D65-B85E-4F1F0B5ABE6B}" type="presParOf" srcId="{337A94EF-EF5B-4CEC-AC3B-EDBA3BAD3470}" destId="{79D908D2-7A17-4A0F-9B47-76794BB85AA8}" srcOrd="1" destOrd="0" presId="urn:microsoft.com/office/officeart/2005/8/layout/hierarchy1"/>
    <dgm:cxn modelId="{D6FF6612-E3B6-42CD-BDF8-6F4EECFEB2D9}" type="presParOf" srcId="{C5424482-3095-498B-9966-7D5B70B04CCB}" destId="{329DA1DC-F2C6-4DA5-BC04-C8713A93FC06}" srcOrd="10" destOrd="0" presId="urn:microsoft.com/office/officeart/2005/8/layout/hierarchy1"/>
    <dgm:cxn modelId="{E74F9D57-B69B-40EC-B9C0-C4551E9BDE39}" type="presParOf" srcId="{C5424482-3095-498B-9966-7D5B70B04CCB}" destId="{79D1A710-5EFA-49A5-A834-4D0C918B6E99}" srcOrd="11" destOrd="0" presId="urn:microsoft.com/office/officeart/2005/8/layout/hierarchy1"/>
    <dgm:cxn modelId="{66D5C40B-057D-43F6-8AB7-E4F92D8F34D6}" type="presParOf" srcId="{79D1A710-5EFA-49A5-A834-4D0C918B6E99}" destId="{0E071B78-0D69-455B-A577-1D79D503A479}" srcOrd="0" destOrd="0" presId="urn:microsoft.com/office/officeart/2005/8/layout/hierarchy1"/>
    <dgm:cxn modelId="{66669BC9-E08F-4F82-85E0-0F2845D6A50C}" type="presParOf" srcId="{0E071B78-0D69-455B-A577-1D79D503A479}" destId="{0170036C-7F65-4698-BBCD-B9FEBF6C252F}" srcOrd="0" destOrd="0" presId="urn:microsoft.com/office/officeart/2005/8/layout/hierarchy1"/>
    <dgm:cxn modelId="{A0D3FD77-3E93-4EFF-8036-6ED99293EE1F}" type="presParOf" srcId="{0E071B78-0D69-455B-A577-1D79D503A479}" destId="{C19BFA3B-780F-4CDC-AD0C-C8848D986A43}" srcOrd="1" destOrd="0" presId="urn:microsoft.com/office/officeart/2005/8/layout/hierarchy1"/>
    <dgm:cxn modelId="{0538DD32-EE65-4A45-AE96-8D252E971170}" type="presParOf" srcId="{79D1A710-5EFA-49A5-A834-4D0C918B6E99}" destId="{058A110F-630F-41E5-B213-B36C881EDAD0}" srcOrd="1" destOrd="0" presId="urn:microsoft.com/office/officeart/2005/8/layout/hierarchy1"/>
    <dgm:cxn modelId="{705D9242-3BDD-4F04-836A-DAF6E2F8C7A9}" type="presParOf" srcId="{C5424482-3095-498B-9966-7D5B70B04CCB}" destId="{07EF1DBE-994C-4E3E-BFA0-F6F949CE9354}" srcOrd="12" destOrd="0" presId="urn:microsoft.com/office/officeart/2005/8/layout/hierarchy1"/>
    <dgm:cxn modelId="{8D2579CC-8988-416D-A991-951D7EA36475}" type="presParOf" srcId="{C5424482-3095-498B-9966-7D5B70B04CCB}" destId="{CDB6FD4A-396E-421A-83CB-7E82DA04E2D9}" srcOrd="13" destOrd="0" presId="urn:microsoft.com/office/officeart/2005/8/layout/hierarchy1"/>
    <dgm:cxn modelId="{27BD7F48-A7A4-4113-8BF7-470E28484839}" type="presParOf" srcId="{CDB6FD4A-396E-421A-83CB-7E82DA04E2D9}" destId="{20255966-C359-455F-9B72-4D9B997ED820}" srcOrd="0" destOrd="0" presId="urn:microsoft.com/office/officeart/2005/8/layout/hierarchy1"/>
    <dgm:cxn modelId="{CE2039DE-E4B3-45DD-BEDA-0B773D5ABA2F}" type="presParOf" srcId="{20255966-C359-455F-9B72-4D9B997ED820}" destId="{BC46ABB7-E662-458A-8B60-9402EA4202B9}" srcOrd="0" destOrd="0" presId="urn:microsoft.com/office/officeart/2005/8/layout/hierarchy1"/>
    <dgm:cxn modelId="{F5CC22CA-34E1-4ADC-B87D-15DE2A88C427}" type="presParOf" srcId="{20255966-C359-455F-9B72-4D9B997ED820}" destId="{0EE624FD-9123-439A-922A-52316B8D9F3F}" srcOrd="1" destOrd="0" presId="urn:microsoft.com/office/officeart/2005/8/layout/hierarchy1"/>
    <dgm:cxn modelId="{5BA3A93E-9132-4E64-9140-0122A01FFF8B}" type="presParOf" srcId="{CDB6FD4A-396E-421A-83CB-7E82DA04E2D9}" destId="{C13D7943-32AE-48D2-978F-3E1547A7CE83}"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96318" y="2132182"/>
          <a:ext cx="2644602" cy="567641"/>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711200">
            <a:lnSpc>
              <a:spcPct val="90000"/>
            </a:lnSpc>
            <a:spcBef>
              <a:spcPct val="0"/>
            </a:spcBef>
            <a:spcAft>
              <a:spcPct val="35000"/>
            </a:spcAft>
            <a:buNone/>
          </a:pPr>
          <a:r>
            <a:rPr lang="en-US" sz="1600" kern="1200" dirty="0"/>
            <a:t>6 Degree Data Center</a:t>
          </a:r>
        </a:p>
      </dsp:txBody>
      <dsp:txXfrm>
        <a:off x="96318" y="2132182"/>
        <a:ext cx="2531074" cy="567641"/>
      </dsp:txXfrm>
    </dsp:sp>
    <dsp:sp modelId="{6618B835-ADB2-48AA-B08B-7E51A8BB71CC}">
      <dsp:nvSpPr>
        <dsp:cNvPr id="0" name=""/>
        <dsp:cNvSpPr/>
      </dsp:nvSpPr>
      <dsp:spPr>
        <a:xfrm>
          <a:off x="-417909" y="50832"/>
          <a:ext cx="3673059" cy="1513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4460" rIns="0" bIns="124460" numCol="1" spcCol="1270" anchor="b" anchorCtr="1">
          <a:noAutofit/>
        </a:bodyPr>
        <a:lstStyle/>
        <a:p>
          <a:pPr marL="0" lvl="0" indent="0" algn="ctr" defTabSz="622300">
            <a:lnSpc>
              <a:spcPct val="90000"/>
            </a:lnSpc>
            <a:spcBef>
              <a:spcPct val="0"/>
            </a:spcBef>
            <a:spcAft>
              <a:spcPct val="35000"/>
            </a:spcAft>
            <a:buNone/>
          </a:pPr>
          <a:r>
            <a:rPr lang="en-US" sz="1400" kern="1200" dirty="0"/>
            <a:t>Live Server</a:t>
          </a:r>
        </a:p>
        <a:p>
          <a:pPr marL="0" lvl="0" indent="0" algn="ctr" defTabSz="622300">
            <a:lnSpc>
              <a:spcPct val="90000"/>
            </a:lnSpc>
            <a:spcBef>
              <a:spcPct val="0"/>
            </a:spcBef>
            <a:spcAft>
              <a:spcPct val="35000"/>
            </a:spcAft>
            <a:buNone/>
          </a:pPr>
          <a:r>
            <a:rPr lang="en-US" sz="1400" kern="1200" dirty="0"/>
            <a:t>Database Server</a:t>
          </a:r>
        </a:p>
        <a:p>
          <a:pPr marL="0" lvl="0" indent="0" algn="ctr" defTabSz="622300">
            <a:lnSpc>
              <a:spcPct val="90000"/>
            </a:lnSpc>
            <a:spcBef>
              <a:spcPct val="0"/>
            </a:spcBef>
            <a:spcAft>
              <a:spcPct val="35000"/>
            </a:spcAft>
            <a:buNone/>
          </a:pPr>
          <a:r>
            <a:rPr lang="en-US" sz="1400" kern="1200" dirty="0"/>
            <a:t>Website Server</a:t>
          </a:r>
        </a:p>
        <a:p>
          <a:pPr marL="0" lvl="0" indent="0" algn="ctr" defTabSz="622300">
            <a:lnSpc>
              <a:spcPct val="90000"/>
            </a:lnSpc>
            <a:spcBef>
              <a:spcPct val="0"/>
            </a:spcBef>
            <a:spcAft>
              <a:spcPct val="35000"/>
            </a:spcAft>
            <a:buNone/>
          </a:pPr>
          <a:r>
            <a:rPr lang="en-US" sz="1400" kern="1200" dirty="0"/>
            <a:t>Backup Server</a:t>
          </a:r>
        </a:p>
        <a:p>
          <a:pPr marL="0" lvl="0" indent="0" algn="ctr" defTabSz="622300">
            <a:lnSpc>
              <a:spcPct val="90000"/>
            </a:lnSpc>
            <a:spcBef>
              <a:spcPct val="0"/>
            </a:spcBef>
            <a:spcAft>
              <a:spcPct val="35000"/>
            </a:spcAft>
            <a:buNone/>
          </a:pPr>
          <a:r>
            <a:rPr lang="en-US" sz="1400" kern="1200" dirty="0"/>
            <a:t>Cisco Firewall</a:t>
          </a:r>
        </a:p>
        <a:p>
          <a:pPr marL="0" lvl="0" indent="0" algn="ctr" defTabSz="622300">
            <a:lnSpc>
              <a:spcPct val="90000"/>
            </a:lnSpc>
            <a:spcBef>
              <a:spcPct val="0"/>
            </a:spcBef>
            <a:spcAft>
              <a:spcPct val="35000"/>
            </a:spcAft>
            <a:buNone/>
          </a:pPr>
          <a:r>
            <a:rPr lang="en-US" sz="1400" kern="1200" dirty="0"/>
            <a:t>Cisco Router</a:t>
          </a:r>
        </a:p>
      </dsp:txBody>
      <dsp:txXfrm>
        <a:off x="-417909" y="50832"/>
        <a:ext cx="3673059" cy="1513709"/>
      </dsp:txXfrm>
    </dsp:sp>
    <dsp:sp modelId="{CB559D62-E50E-4D10-B1D5-B78374B1FD4A}">
      <dsp:nvSpPr>
        <dsp:cNvPr id="0" name=""/>
        <dsp:cNvSpPr/>
      </dsp:nvSpPr>
      <dsp:spPr>
        <a:xfrm rot="20325938">
          <a:off x="2683191" y="2108037"/>
          <a:ext cx="1700605" cy="0"/>
        </a:xfrm>
        <a:custGeom>
          <a:avLst/>
          <a:gdLst/>
          <a:ahLst/>
          <a:cxnLst/>
          <a:rect l="0" t="0" r="0" b="0"/>
          <a:pathLst>
            <a:path>
              <a:moveTo>
                <a:pt x="0" y="0"/>
              </a:moveTo>
              <a:lnTo>
                <a:pt x="1700605" y="0"/>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1418620" y="1659148"/>
          <a:ext cx="0" cy="473034"/>
        </a:xfrm>
        <a:prstGeom prst="line">
          <a:avLst/>
        </a:prstGeom>
        <a:noFill/>
        <a:ln w="12700" cap="rnd"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1371316" y="1564541"/>
          <a:ext cx="94606" cy="94606"/>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4326067" y="1573960"/>
          <a:ext cx="2644602" cy="452222"/>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711200">
            <a:lnSpc>
              <a:spcPct val="90000"/>
            </a:lnSpc>
            <a:spcBef>
              <a:spcPct val="0"/>
            </a:spcBef>
            <a:spcAft>
              <a:spcPct val="35000"/>
            </a:spcAft>
            <a:buNone/>
          </a:pPr>
          <a:r>
            <a:rPr lang="en-US" sz="1600" kern="1200" dirty="0"/>
            <a:t>Multifleet Office</a:t>
          </a:r>
          <a:br>
            <a:rPr lang="en-US" sz="1600" kern="1200" dirty="0"/>
          </a:br>
          <a:r>
            <a:rPr lang="en-US" sz="1600" kern="1200" dirty="0"/>
            <a:t>Henley In Arden</a:t>
          </a:r>
        </a:p>
      </dsp:txBody>
      <dsp:txXfrm>
        <a:off x="4606747" y="1621956"/>
        <a:ext cx="2083242" cy="356230"/>
      </dsp:txXfrm>
    </dsp:sp>
    <dsp:sp modelId="{821E9535-3955-41B1-B9EF-F7FB631B126B}">
      <dsp:nvSpPr>
        <dsp:cNvPr id="0" name=""/>
        <dsp:cNvSpPr/>
      </dsp:nvSpPr>
      <dsp:spPr>
        <a:xfrm>
          <a:off x="3811839" y="2805424"/>
          <a:ext cx="3673059" cy="1205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4460" rIns="0" bIns="124460" numCol="1" spcCol="1270" anchor="t" anchorCtr="1">
          <a:noAutofit/>
        </a:bodyPr>
        <a:lstStyle/>
        <a:p>
          <a:pPr marL="0" lvl="0" indent="0" algn="ctr" defTabSz="622300">
            <a:lnSpc>
              <a:spcPct val="90000"/>
            </a:lnSpc>
            <a:spcBef>
              <a:spcPct val="0"/>
            </a:spcBef>
            <a:spcAft>
              <a:spcPct val="35000"/>
            </a:spcAft>
            <a:buNone/>
          </a:pPr>
          <a:r>
            <a:rPr lang="en-US" sz="1400" kern="1200" dirty="0"/>
            <a:t>Domain Server</a:t>
          </a:r>
        </a:p>
        <a:p>
          <a:pPr marL="0" lvl="0" indent="0" algn="ctr" defTabSz="622300">
            <a:lnSpc>
              <a:spcPct val="90000"/>
            </a:lnSpc>
            <a:spcBef>
              <a:spcPct val="0"/>
            </a:spcBef>
            <a:spcAft>
              <a:spcPct val="35000"/>
            </a:spcAft>
            <a:buNone/>
          </a:pPr>
          <a:r>
            <a:rPr lang="en-US" sz="1400" kern="1200" dirty="0"/>
            <a:t>Test Server</a:t>
          </a:r>
        </a:p>
        <a:p>
          <a:pPr marL="0" lvl="0" indent="0" algn="ctr" defTabSz="622300">
            <a:lnSpc>
              <a:spcPct val="90000"/>
            </a:lnSpc>
            <a:spcBef>
              <a:spcPct val="0"/>
            </a:spcBef>
            <a:spcAft>
              <a:spcPct val="35000"/>
            </a:spcAft>
            <a:buNone/>
          </a:pPr>
          <a:r>
            <a:rPr lang="en-US" sz="1400" kern="1200" dirty="0"/>
            <a:t>Test Database Server</a:t>
          </a:r>
        </a:p>
        <a:p>
          <a:pPr marL="0" lvl="0" indent="0" algn="ctr" defTabSz="622300">
            <a:lnSpc>
              <a:spcPct val="90000"/>
            </a:lnSpc>
            <a:spcBef>
              <a:spcPct val="0"/>
            </a:spcBef>
            <a:spcAft>
              <a:spcPct val="35000"/>
            </a:spcAft>
            <a:buNone/>
          </a:pPr>
          <a:r>
            <a:rPr lang="en-US" sz="1400" kern="1200" dirty="0"/>
            <a:t>Network Switches</a:t>
          </a:r>
        </a:p>
        <a:p>
          <a:pPr marL="0" lvl="0" indent="0" algn="ctr" defTabSz="622300">
            <a:lnSpc>
              <a:spcPct val="90000"/>
            </a:lnSpc>
            <a:spcBef>
              <a:spcPct val="0"/>
            </a:spcBef>
            <a:spcAft>
              <a:spcPct val="35000"/>
            </a:spcAft>
            <a:buNone/>
          </a:pPr>
          <a:r>
            <a:rPr lang="en-US" sz="1400" kern="1200" dirty="0"/>
            <a:t>Phone System</a:t>
          </a:r>
        </a:p>
        <a:p>
          <a:pPr marL="0" lvl="0" indent="0" algn="ctr" defTabSz="622300">
            <a:lnSpc>
              <a:spcPct val="90000"/>
            </a:lnSpc>
            <a:spcBef>
              <a:spcPct val="0"/>
            </a:spcBef>
            <a:spcAft>
              <a:spcPct val="35000"/>
            </a:spcAft>
            <a:buNone/>
          </a:pPr>
          <a:r>
            <a:rPr lang="en-US" sz="1400" kern="1200" dirty="0"/>
            <a:t>Backup Server</a:t>
          </a:r>
        </a:p>
        <a:p>
          <a:pPr marL="0" lvl="0" indent="0" algn="ctr" defTabSz="622300">
            <a:lnSpc>
              <a:spcPct val="90000"/>
            </a:lnSpc>
            <a:spcBef>
              <a:spcPct val="0"/>
            </a:spcBef>
            <a:spcAft>
              <a:spcPct val="35000"/>
            </a:spcAft>
            <a:buNone/>
          </a:pPr>
          <a:r>
            <a:rPr lang="en-US" sz="1400" kern="1200" dirty="0"/>
            <a:t>Backup Power</a:t>
          </a:r>
        </a:p>
        <a:p>
          <a:pPr marL="0" lvl="0" indent="0" algn="ctr" defTabSz="622300">
            <a:lnSpc>
              <a:spcPct val="90000"/>
            </a:lnSpc>
            <a:spcBef>
              <a:spcPct val="0"/>
            </a:spcBef>
            <a:spcAft>
              <a:spcPct val="35000"/>
            </a:spcAft>
            <a:buNone/>
          </a:pPr>
          <a:endParaRPr lang="en-US" sz="1400" kern="1200" dirty="0"/>
        </a:p>
        <a:p>
          <a:pPr marL="0" lvl="0" indent="0" algn="ctr" defTabSz="622300">
            <a:lnSpc>
              <a:spcPct val="90000"/>
            </a:lnSpc>
            <a:spcBef>
              <a:spcPct val="0"/>
            </a:spcBef>
            <a:spcAft>
              <a:spcPct val="35000"/>
            </a:spcAft>
            <a:buNone/>
          </a:pPr>
          <a:endParaRPr lang="en-US" sz="1400" kern="1200" dirty="0"/>
        </a:p>
        <a:p>
          <a:pPr marL="0" lvl="0" indent="0" algn="ctr" defTabSz="622300">
            <a:lnSpc>
              <a:spcPct val="90000"/>
            </a:lnSpc>
            <a:spcBef>
              <a:spcPct val="0"/>
            </a:spcBef>
            <a:spcAft>
              <a:spcPct val="35000"/>
            </a:spcAft>
            <a:buNone/>
          </a:pPr>
          <a:endParaRPr lang="en-US" sz="1100" kern="1200" dirty="0"/>
        </a:p>
      </dsp:txBody>
      <dsp:txXfrm>
        <a:off x="3811839" y="2805424"/>
        <a:ext cx="3673059" cy="1205926"/>
      </dsp:txXfrm>
    </dsp:sp>
    <dsp:sp modelId="{FF4C2F7C-ACD8-4135-B3F3-12B78B3A2A45}">
      <dsp:nvSpPr>
        <dsp:cNvPr id="0" name=""/>
        <dsp:cNvSpPr/>
      </dsp:nvSpPr>
      <dsp:spPr>
        <a:xfrm rot="2166595">
          <a:off x="6837858" y="2207493"/>
          <a:ext cx="1382647" cy="0"/>
        </a:xfrm>
        <a:custGeom>
          <a:avLst/>
          <a:gdLst/>
          <a:ahLst/>
          <a:cxnLst/>
          <a:rect l="0" t="0" r="0" b="0"/>
          <a:pathLst>
            <a:path>
              <a:moveTo>
                <a:pt x="0" y="0"/>
              </a:moveTo>
              <a:lnTo>
                <a:pt x="1382647" y="0"/>
              </a:lnTo>
            </a:path>
          </a:pathLst>
        </a:custGeom>
        <a:no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5648368" y="2131983"/>
          <a:ext cx="0" cy="376852"/>
        </a:xfrm>
        <a:prstGeom prst="line">
          <a:avLst/>
        </a:prstGeom>
        <a:noFill/>
        <a:ln w="12700" cap="rnd"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5601065" y="2566544"/>
          <a:ext cx="94606" cy="75370"/>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8087694" y="2331095"/>
          <a:ext cx="2644602" cy="567641"/>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844550">
            <a:lnSpc>
              <a:spcPct val="90000"/>
            </a:lnSpc>
            <a:spcBef>
              <a:spcPct val="0"/>
            </a:spcBef>
            <a:spcAft>
              <a:spcPct val="35000"/>
            </a:spcAft>
            <a:buNone/>
          </a:pPr>
          <a:r>
            <a:rPr lang="en-US" sz="1900" kern="1200" dirty="0"/>
            <a:t>Cloud Services</a:t>
          </a:r>
        </a:p>
      </dsp:txBody>
      <dsp:txXfrm rot="10800000">
        <a:off x="8201222" y="2331095"/>
        <a:ext cx="2531074" cy="567641"/>
      </dsp:txXfrm>
    </dsp:sp>
    <dsp:sp modelId="{C3DB419D-F96C-4963-B206-13676A2943F3}">
      <dsp:nvSpPr>
        <dsp:cNvPr id="0" name=""/>
        <dsp:cNvSpPr/>
      </dsp:nvSpPr>
      <dsp:spPr>
        <a:xfrm>
          <a:off x="7573466" y="249745"/>
          <a:ext cx="3673059" cy="15137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4460" rIns="0" bIns="124460" numCol="1" spcCol="1270" anchor="b" anchorCtr="1">
          <a:noAutofit/>
        </a:bodyPr>
        <a:lstStyle/>
        <a:p>
          <a:pPr marL="0" lvl="0" indent="0" algn="ctr" defTabSz="622300">
            <a:lnSpc>
              <a:spcPct val="90000"/>
            </a:lnSpc>
            <a:spcBef>
              <a:spcPct val="0"/>
            </a:spcBef>
            <a:spcAft>
              <a:spcPct val="35000"/>
            </a:spcAft>
            <a:buNone/>
          </a:pPr>
          <a:r>
            <a:rPr lang="en-US" sz="1400" kern="1200" dirty="0"/>
            <a:t>OneDrive For Business</a:t>
          </a:r>
        </a:p>
        <a:p>
          <a:pPr marL="0" lvl="0" indent="0" algn="ctr" defTabSz="622300">
            <a:lnSpc>
              <a:spcPct val="90000"/>
            </a:lnSpc>
            <a:spcBef>
              <a:spcPct val="0"/>
            </a:spcBef>
            <a:spcAft>
              <a:spcPct val="35000"/>
            </a:spcAft>
            <a:buNone/>
          </a:pPr>
          <a:r>
            <a:rPr lang="en-US" sz="1400" kern="1200" dirty="0"/>
            <a:t>SharePoint</a:t>
          </a:r>
        </a:p>
        <a:p>
          <a:pPr marL="0" lvl="0" indent="0" algn="ctr" defTabSz="622300">
            <a:lnSpc>
              <a:spcPct val="90000"/>
            </a:lnSpc>
            <a:spcBef>
              <a:spcPct val="0"/>
            </a:spcBef>
            <a:spcAft>
              <a:spcPct val="35000"/>
            </a:spcAft>
            <a:buNone/>
          </a:pPr>
          <a:r>
            <a:rPr lang="en-US" sz="1400" kern="1200" dirty="0"/>
            <a:t>Azure</a:t>
          </a:r>
        </a:p>
        <a:p>
          <a:pPr marL="0" lvl="0" indent="0" algn="ctr" defTabSz="622300">
            <a:lnSpc>
              <a:spcPct val="90000"/>
            </a:lnSpc>
            <a:spcBef>
              <a:spcPct val="0"/>
            </a:spcBef>
            <a:spcAft>
              <a:spcPct val="35000"/>
            </a:spcAft>
            <a:buNone/>
          </a:pPr>
          <a:r>
            <a:rPr lang="en-US" sz="1400" kern="1200" dirty="0"/>
            <a:t>Dynamics 365</a:t>
          </a:r>
        </a:p>
        <a:p>
          <a:pPr marL="0" lvl="0" indent="0" algn="ctr" defTabSz="622300">
            <a:lnSpc>
              <a:spcPct val="90000"/>
            </a:lnSpc>
            <a:spcBef>
              <a:spcPct val="0"/>
            </a:spcBef>
            <a:spcAft>
              <a:spcPct val="35000"/>
            </a:spcAft>
            <a:buNone/>
          </a:pPr>
          <a:r>
            <a:rPr lang="en-US" sz="1400" kern="1200" dirty="0"/>
            <a:t>Power Platform</a:t>
          </a:r>
        </a:p>
        <a:p>
          <a:pPr marL="0" lvl="0" indent="0" algn="ctr" defTabSz="622300">
            <a:lnSpc>
              <a:spcPct val="90000"/>
            </a:lnSpc>
            <a:spcBef>
              <a:spcPct val="0"/>
            </a:spcBef>
            <a:spcAft>
              <a:spcPct val="35000"/>
            </a:spcAft>
            <a:buNone/>
          </a:pPr>
          <a:r>
            <a:rPr lang="en-US" sz="1400" kern="1200" dirty="0"/>
            <a:t>Office 365</a:t>
          </a:r>
        </a:p>
        <a:p>
          <a:pPr marL="0" lvl="0" indent="0" algn="ctr" defTabSz="622300">
            <a:lnSpc>
              <a:spcPct val="90000"/>
            </a:lnSpc>
            <a:spcBef>
              <a:spcPct val="0"/>
            </a:spcBef>
            <a:spcAft>
              <a:spcPct val="35000"/>
            </a:spcAft>
            <a:buNone/>
          </a:pPr>
          <a:r>
            <a:rPr lang="en-US" sz="1400" kern="1200" dirty="0"/>
            <a:t>Amazon Web Service</a:t>
          </a:r>
        </a:p>
      </dsp:txBody>
      <dsp:txXfrm>
        <a:off x="7573466" y="249745"/>
        <a:ext cx="3673059" cy="1513709"/>
      </dsp:txXfrm>
    </dsp:sp>
    <dsp:sp modelId="{8A9E5CF4-2F25-4BBC-A950-02A60473523B}">
      <dsp:nvSpPr>
        <dsp:cNvPr id="0" name=""/>
        <dsp:cNvSpPr/>
      </dsp:nvSpPr>
      <dsp:spPr>
        <a:xfrm>
          <a:off x="9409996" y="1858061"/>
          <a:ext cx="0" cy="473034"/>
        </a:xfrm>
        <a:prstGeom prst="line">
          <a:avLst/>
        </a:prstGeom>
        <a:noFill/>
        <a:ln w="12700" cap="rnd"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9362692" y="1763454"/>
          <a:ext cx="94606" cy="94606"/>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C81BE6-5406-428B-9596-64B340FB1C4A}">
      <dsp:nvSpPr>
        <dsp:cNvPr id="0" name=""/>
        <dsp:cNvSpPr/>
      </dsp:nvSpPr>
      <dsp:spPr>
        <a:xfrm>
          <a:off x="2978089" y="2845274"/>
          <a:ext cx="189063" cy="1765502"/>
        </a:xfrm>
        <a:custGeom>
          <a:avLst/>
          <a:gdLst/>
          <a:ahLst/>
          <a:cxnLst/>
          <a:rect l="0" t="0" r="0" b="0"/>
          <a:pathLst>
            <a:path>
              <a:moveTo>
                <a:pt x="0" y="0"/>
              </a:moveTo>
              <a:lnTo>
                <a:pt x="94439" y="0"/>
              </a:lnTo>
              <a:lnTo>
                <a:pt x="94439" y="1765502"/>
              </a:lnTo>
              <a:lnTo>
                <a:pt x="189063" y="1765502"/>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DABA858-0BBE-4769-9C19-A5828A85B0B4}">
      <dsp:nvSpPr>
        <dsp:cNvPr id="0" name=""/>
        <dsp:cNvSpPr/>
      </dsp:nvSpPr>
      <dsp:spPr>
        <a:xfrm>
          <a:off x="2978089" y="2845274"/>
          <a:ext cx="189063" cy="1274031"/>
        </a:xfrm>
        <a:custGeom>
          <a:avLst/>
          <a:gdLst/>
          <a:ahLst/>
          <a:cxnLst/>
          <a:rect l="0" t="0" r="0" b="0"/>
          <a:pathLst>
            <a:path>
              <a:moveTo>
                <a:pt x="0" y="0"/>
              </a:moveTo>
              <a:lnTo>
                <a:pt x="94439" y="0"/>
              </a:lnTo>
              <a:lnTo>
                <a:pt x="94439" y="1274031"/>
              </a:lnTo>
              <a:lnTo>
                <a:pt x="189063" y="1274031"/>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D82FEC9-264F-43CD-9152-435CE2CB6CB6}">
      <dsp:nvSpPr>
        <dsp:cNvPr id="0" name=""/>
        <dsp:cNvSpPr/>
      </dsp:nvSpPr>
      <dsp:spPr>
        <a:xfrm>
          <a:off x="5528385" y="3582115"/>
          <a:ext cx="189063" cy="91440"/>
        </a:xfrm>
        <a:custGeom>
          <a:avLst/>
          <a:gdLst/>
          <a:ahLst/>
          <a:cxnLst/>
          <a:rect l="0" t="0" r="0" b="0"/>
          <a:pathLst>
            <a:path>
              <a:moveTo>
                <a:pt x="0" y="45720"/>
              </a:moveTo>
              <a:lnTo>
                <a:pt x="189063" y="45720"/>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2E9C2A-F733-4A0F-9ABC-56D2696A180D}">
      <dsp:nvSpPr>
        <dsp:cNvPr id="0" name=""/>
        <dsp:cNvSpPr/>
      </dsp:nvSpPr>
      <dsp:spPr>
        <a:xfrm>
          <a:off x="2978089" y="2845274"/>
          <a:ext cx="189063" cy="782560"/>
        </a:xfrm>
        <a:custGeom>
          <a:avLst/>
          <a:gdLst/>
          <a:ahLst/>
          <a:cxnLst/>
          <a:rect l="0" t="0" r="0" b="0"/>
          <a:pathLst>
            <a:path>
              <a:moveTo>
                <a:pt x="0" y="0"/>
              </a:moveTo>
              <a:lnTo>
                <a:pt x="94439" y="0"/>
              </a:lnTo>
              <a:lnTo>
                <a:pt x="94439" y="782560"/>
              </a:lnTo>
              <a:lnTo>
                <a:pt x="189063" y="782560"/>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5ECF622-1F39-4615-AD54-981B3639B98A}">
      <dsp:nvSpPr>
        <dsp:cNvPr id="0" name=""/>
        <dsp:cNvSpPr/>
      </dsp:nvSpPr>
      <dsp:spPr>
        <a:xfrm>
          <a:off x="5528385" y="2890629"/>
          <a:ext cx="189063" cy="245735"/>
        </a:xfrm>
        <a:custGeom>
          <a:avLst/>
          <a:gdLst/>
          <a:ahLst/>
          <a:cxnLst/>
          <a:rect l="0" t="0" r="0" b="0"/>
          <a:pathLst>
            <a:path>
              <a:moveTo>
                <a:pt x="0" y="0"/>
              </a:moveTo>
              <a:lnTo>
                <a:pt x="94531" y="0"/>
              </a:lnTo>
              <a:lnTo>
                <a:pt x="94531" y="245735"/>
              </a:lnTo>
              <a:lnTo>
                <a:pt x="189063" y="24573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39332A1-2E1E-4BF3-9823-F05718A2EE43}">
      <dsp:nvSpPr>
        <dsp:cNvPr id="0" name=""/>
        <dsp:cNvSpPr/>
      </dsp:nvSpPr>
      <dsp:spPr>
        <a:xfrm>
          <a:off x="5528385" y="2644893"/>
          <a:ext cx="189063" cy="245735"/>
        </a:xfrm>
        <a:custGeom>
          <a:avLst/>
          <a:gdLst/>
          <a:ahLst/>
          <a:cxnLst/>
          <a:rect l="0" t="0" r="0" b="0"/>
          <a:pathLst>
            <a:path>
              <a:moveTo>
                <a:pt x="0" y="245735"/>
              </a:moveTo>
              <a:lnTo>
                <a:pt x="94531" y="245735"/>
              </a:lnTo>
              <a:lnTo>
                <a:pt x="94531" y="0"/>
              </a:lnTo>
              <a:lnTo>
                <a:pt x="189063" y="0"/>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59188F6-00AF-4772-BB98-4A12B70B6D5A}">
      <dsp:nvSpPr>
        <dsp:cNvPr id="0" name=""/>
        <dsp:cNvSpPr/>
      </dsp:nvSpPr>
      <dsp:spPr>
        <a:xfrm>
          <a:off x="2978089" y="2799554"/>
          <a:ext cx="189063" cy="91440"/>
        </a:xfrm>
        <a:custGeom>
          <a:avLst/>
          <a:gdLst/>
          <a:ahLst/>
          <a:cxnLst/>
          <a:rect l="0" t="0" r="0" b="0"/>
          <a:pathLst>
            <a:path>
              <a:moveTo>
                <a:pt x="0" y="45720"/>
              </a:moveTo>
              <a:lnTo>
                <a:pt x="94439" y="45720"/>
              </a:lnTo>
              <a:lnTo>
                <a:pt x="94439" y="91074"/>
              </a:lnTo>
              <a:lnTo>
                <a:pt x="189063" y="91074"/>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B493E4-5977-4308-9903-E381B92B4A57}">
      <dsp:nvSpPr>
        <dsp:cNvPr id="0" name=""/>
        <dsp:cNvSpPr/>
      </dsp:nvSpPr>
      <dsp:spPr>
        <a:xfrm>
          <a:off x="8076375" y="2153605"/>
          <a:ext cx="189063" cy="707666"/>
        </a:xfrm>
        <a:custGeom>
          <a:avLst/>
          <a:gdLst/>
          <a:ahLst/>
          <a:cxnLst/>
          <a:rect l="0" t="0" r="0" b="0"/>
          <a:pathLst>
            <a:path>
              <a:moveTo>
                <a:pt x="0" y="0"/>
              </a:moveTo>
              <a:lnTo>
                <a:pt x="94531" y="0"/>
              </a:lnTo>
              <a:lnTo>
                <a:pt x="94531" y="707666"/>
              </a:lnTo>
              <a:lnTo>
                <a:pt x="189063" y="707666"/>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690322-2952-4101-A1D5-5F18581344AD}">
      <dsp:nvSpPr>
        <dsp:cNvPr id="0" name=""/>
        <dsp:cNvSpPr/>
      </dsp:nvSpPr>
      <dsp:spPr>
        <a:xfrm>
          <a:off x="8076375" y="2153605"/>
          <a:ext cx="189063" cy="210328"/>
        </a:xfrm>
        <a:custGeom>
          <a:avLst/>
          <a:gdLst/>
          <a:ahLst/>
          <a:cxnLst/>
          <a:rect l="0" t="0" r="0" b="0"/>
          <a:pathLst>
            <a:path>
              <a:moveTo>
                <a:pt x="0" y="0"/>
              </a:moveTo>
              <a:lnTo>
                <a:pt x="94531" y="0"/>
              </a:lnTo>
              <a:lnTo>
                <a:pt x="94531" y="210328"/>
              </a:lnTo>
              <a:lnTo>
                <a:pt x="189063" y="210328"/>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4395723-4A95-41DC-9B72-1182372DF6BE}">
      <dsp:nvSpPr>
        <dsp:cNvPr id="0" name=""/>
        <dsp:cNvSpPr/>
      </dsp:nvSpPr>
      <dsp:spPr>
        <a:xfrm>
          <a:off x="8076375" y="1957447"/>
          <a:ext cx="189063" cy="196157"/>
        </a:xfrm>
        <a:custGeom>
          <a:avLst/>
          <a:gdLst/>
          <a:ahLst/>
          <a:cxnLst/>
          <a:rect l="0" t="0" r="0" b="0"/>
          <a:pathLst>
            <a:path>
              <a:moveTo>
                <a:pt x="0" y="196157"/>
              </a:moveTo>
              <a:lnTo>
                <a:pt x="94531" y="196157"/>
              </a:lnTo>
              <a:lnTo>
                <a:pt x="94531" y="0"/>
              </a:lnTo>
              <a:lnTo>
                <a:pt x="189063" y="0"/>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DBFE9A-73E0-4428-9EC9-8298B224953D}">
      <dsp:nvSpPr>
        <dsp:cNvPr id="0" name=""/>
        <dsp:cNvSpPr/>
      </dsp:nvSpPr>
      <dsp:spPr>
        <a:xfrm>
          <a:off x="8076375" y="1453023"/>
          <a:ext cx="189063" cy="700581"/>
        </a:xfrm>
        <a:custGeom>
          <a:avLst/>
          <a:gdLst/>
          <a:ahLst/>
          <a:cxnLst/>
          <a:rect l="0" t="0" r="0" b="0"/>
          <a:pathLst>
            <a:path>
              <a:moveTo>
                <a:pt x="0" y="700581"/>
              </a:moveTo>
              <a:lnTo>
                <a:pt x="94531" y="700581"/>
              </a:lnTo>
              <a:lnTo>
                <a:pt x="94531" y="0"/>
              </a:lnTo>
              <a:lnTo>
                <a:pt x="189063" y="0"/>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4E64F3B-7C8F-482F-B701-B047E87AA2AE}">
      <dsp:nvSpPr>
        <dsp:cNvPr id="0" name=""/>
        <dsp:cNvSpPr/>
      </dsp:nvSpPr>
      <dsp:spPr>
        <a:xfrm>
          <a:off x="5528385" y="1171623"/>
          <a:ext cx="189063" cy="981981"/>
        </a:xfrm>
        <a:custGeom>
          <a:avLst/>
          <a:gdLst/>
          <a:ahLst/>
          <a:cxnLst/>
          <a:rect l="0" t="0" r="0" b="0"/>
          <a:pathLst>
            <a:path>
              <a:moveTo>
                <a:pt x="0" y="0"/>
              </a:moveTo>
              <a:lnTo>
                <a:pt x="94439" y="0"/>
              </a:lnTo>
              <a:lnTo>
                <a:pt x="94439" y="981981"/>
              </a:lnTo>
              <a:lnTo>
                <a:pt x="189063" y="981981"/>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0FBB754-F33E-4776-9CE0-6CED1B9BA69F}">
      <dsp:nvSpPr>
        <dsp:cNvPr id="0" name=""/>
        <dsp:cNvSpPr/>
      </dsp:nvSpPr>
      <dsp:spPr>
        <a:xfrm>
          <a:off x="5528385" y="1171623"/>
          <a:ext cx="189063" cy="490990"/>
        </a:xfrm>
        <a:custGeom>
          <a:avLst/>
          <a:gdLst/>
          <a:ahLst/>
          <a:cxnLst/>
          <a:rect l="0" t="0" r="0" b="0"/>
          <a:pathLst>
            <a:path>
              <a:moveTo>
                <a:pt x="0" y="0"/>
              </a:moveTo>
              <a:lnTo>
                <a:pt x="94439" y="0"/>
              </a:lnTo>
              <a:lnTo>
                <a:pt x="94439" y="490990"/>
              </a:lnTo>
              <a:lnTo>
                <a:pt x="189063" y="490990"/>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504CDA-E159-49F4-97C2-6E2ED4FE31F8}">
      <dsp:nvSpPr>
        <dsp:cNvPr id="0" name=""/>
        <dsp:cNvSpPr/>
      </dsp:nvSpPr>
      <dsp:spPr>
        <a:xfrm>
          <a:off x="5528385" y="1125903"/>
          <a:ext cx="189063" cy="91440"/>
        </a:xfrm>
        <a:custGeom>
          <a:avLst/>
          <a:gdLst/>
          <a:ahLst/>
          <a:cxnLst/>
          <a:rect l="0" t="0" r="0" b="0"/>
          <a:pathLst>
            <a:path>
              <a:moveTo>
                <a:pt x="0" y="45720"/>
              </a:moveTo>
              <a:lnTo>
                <a:pt x="189063" y="45720"/>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58FAA1-D751-4F6B-B56A-90BAE35CBA0B}">
      <dsp:nvSpPr>
        <dsp:cNvPr id="0" name=""/>
        <dsp:cNvSpPr/>
      </dsp:nvSpPr>
      <dsp:spPr>
        <a:xfrm>
          <a:off x="5528385" y="680632"/>
          <a:ext cx="189063" cy="490990"/>
        </a:xfrm>
        <a:custGeom>
          <a:avLst/>
          <a:gdLst/>
          <a:ahLst/>
          <a:cxnLst/>
          <a:rect l="0" t="0" r="0" b="0"/>
          <a:pathLst>
            <a:path>
              <a:moveTo>
                <a:pt x="0" y="490990"/>
              </a:moveTo>
              <a:lnTo>
                <a:pt x="94439" y="490990"/>
              </a:lnTo>
              <a:lnTo>
                <a:pt x="94439" y="0"/>
              </a:lnTo>
              <a:lnTo>
                <a:pt x="189063" y="0"/>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FB308C1-0063-4651-AEF1-9433378F7E7A}">
      <dsp:nvSpPr>
        <dsp:cNvPr id="0" name=""/>
        <dsp:cNvSpPr/>
      </dsp:nvSpPr>
      <dsp:spPr>
        <a:xfrm>
          <a:off x="5528385" y="189642"/>
          <a:ext cx="189063" cy="981981"/>
        </a:xfrm>
        <a:custGeom>
          <a:avLst/>
          <a:gdLst/>
          <a:ahLst/>
          <a:cxnLst/>
          <a:rect l="0" t="0" r="0" b="0"/>
          <a:pathLst>
            <a:path>
              <a:moveTo>
                <a:pt x="0" y="981981"/>
              </a:moveTo>
              <a:lnTo>
                <a:pt x="94439" y="981981"/>
              </a:lnTo>
              <a:lnTo>
                <a:pt x="94439" y="0"/>
              </a:lnTo>
              <a:lnTo>
                <a:pt x="189063" y="0"/>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B3D769-4C13-461E-9F0C-A30D763E52B6}">
      <dsp:nvSpPr>
        <dsp:cNvPr id="0" name=""/>
        <dsp:cNvSpPr/>
      </dsp:nvSpPr>
      <dsp:spPr>
        <a:xfrm>
          <a:off x="2978089" y="1171623"/>
          <a:ext cx="189063" cy="1673651"/>
        </a:xfrm>
        <a:custGeom>
          <a:avLst/>
          <a:gdLst/>
          <a:ahLst/>
          <a:cxnLst/>
          <a:rect l="0" t="0" r="0" b="0"/>
          <a:pathLst>
            <a:path>
              <a:moveTo>
                <a:pt x="0" y="1673651"/>
              </a:moveTo>
              <a:lnTo>
                <a:pt x="94439" y="1673651"/>
              </a:lnTo>
              <a:lnTo>
                <a:pt x="94439" y="0"/>
              </a:lnTo>
              <a:lnTo>
                <a:pt x="189063" y="0"/>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A3E9F46-671C-454B-A955-1676A1499266}">
      <dsp:nvSpPr>
        <dsp:cNvPr id="0" name=""/>
        <dsp:cNvSpPr/>
      </dsp:nvSpPr>
      <dsp:spPr>
        <a:xfrm>
          <a:off x="258960" y="2434760"/>
          <a:ext cx="2719129" cy="821028"/>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6 Degree Data Center</a:t>
          </a:r>
        </a:p>
      </dsp:txBody>
      <dsp:txXfrm>
        <a:off x="258960" y="2434760"/>
        <a:ext cx="2719129" cy="821028"/>
      </dsp:txXfrm>
    </dsp:sp>
    <dsp:sp modelId="{8CE08025-D122-4705-9501-DFDD5580FD91}">
      <dsp:nvSpPr>
        <dsp:cNvPr id="0" name=""/>
        <dsp:cNvSpPr/>
      </dsp:nvSpPr>
      <dsp:spPr>
        <a:xfrm>
          <a:off x="3167153" y="893177"/>
          <a:ext cx="2361232" cy="556892"/>
        </a:xfrm>
        <a:prstGeom prst="rect">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Live Server</a:t>
          </a:r>
        </a:p>
        <a:p>
          <a:pPr marL="0" lvl="0" indent="0" algn="ctr" defTabSz="622300">
            <a:lnSpc>
              <a:spcPct val="90000"/>
            </a:lnSpc>
            <a:spcBef>
              <a:spcPct val="0"/>
            </a:spcBef>
            <a:spcAft>
              <a:spcPct val="35000"/>
            </a:spcAft>
            <a:buNone/>
          </a:pPr>
          <a:r>
            <a:rPr lang="en-US" sz="1400" kern="1200" dirty="0"/>
            <a:t>Database Server</a:t>
          </a:r>
        </a:p>
      </dsp:txBody>
      <dsp:txXfrm>
        <a:off x="3167153" y="893177"/>
        <a:ext cx="2361232" cy="556892"/>
      </dsp:txXfrm>
    </dsp:sp>
    <dsp:sp modelId="{9F262698-4D17-49E5-A52B-A92C169BBB1F}">
      <dsp:nvSpPr>
        <dsp:cNvPr id="0" name=""/>
        <dsp:cNvSpPr/>
      </dsp:nvSpPr>
      <dsp:spPr>
        <a:xfrm>
          <a:off x="5717449" y="3229"/>
          <a:ext cx="2358926" cy="372826"/>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Customer Dashboard</a:t>
          </a:r>
        </a:p>
      </dsp:txBody>
      <dsp:txXfrm>
        <a:off x="5717449" y="3229"/>
        <a:ext cx="2358926" cy="372826"/>
      </dsp:txXfrm>
    </dsp:sp>
    <dsp:sp modelId="{D7B16BC5-1168-46DF-937D-0FAE910CF23F}">
      <dsp:nvSpPr>
        <dsp:cNvPr id="0" name=""/>
        <dsp:cNvSpPr/>
      </dsp:nvSpPr>
      <dsp:spPr>
        <a:xfrm>
          <a:off x="5717449" y="494219"/>
          <a:ext cx="2358926" cy="372826"/>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a:t>FleetWare</a:t>
          </a:r>
          <a:endParaRPr lang="en-US" sz="1400" kern="1200" dirty="0"/>
        </a:p>
      </dsp:txBody>
      <dsp:txXfrm>
        <a:off x="5717449" y="494219"/>
        <a:ext cx="2358926" cy="372826"/>
      </dsp:txXfrm>
    </dsp:sp>
    <dsp:sp modelId="{49C994DB-83FB-4D7A-B6A5-05988CBD792F}">
      <dsp:nvSpPr>
        <dsp:cNvPr id="0" name=""/>
        <dsp:cNvSpPr/>
      </dsp:nvSpPr>
      <dsp:spPr>
        <a:xfrm>
          <a:off x="5717449" y="985210"/>
          <a:ext cx="2358926" cy="372826"/>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QuickDash</a:t>
          </a:r>
        </a:p>
      </dsp:txBody>
      <dsp:txXfrm>
        <a:off x="5717449" y="985210"/>
        <a:ext cx="2358926" cy="372826"/>
      </dsp:txXfrm>
    </dsp:sp>
    <dsp:sp modelId="{23F329F4-C7F3-414E-A1F5-FA62B9D28EA6}">
      <dsp:nvSpPr>
        <dsp:cNvPr id="0" name=""/>
        <dsp:cNvSpPr/>
      </dsp:nvSpPr>
      <dsp:spPr>
        <a:xfrm>
          <a:off x="5717449" y="1476201"/>
          <a:ext cx="2358926" cy="372826"/>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Multifleet Sales</a:t>
          </a:r>
        </a:p>
      </dsp:txBody>
      <dsp:txXfrm>
        <a:off x="5717449" y="1476201"/>
        <a:ext cx="2358926" cy="372826"/>
      </dsp:txXfrm>
    </dsp:sp>
    <dsp:sp modelId="{7215DD55-39AC-4FAE-9B4B-8C9F507EA81E}">
      <dsp:nvSpPr>
        <dsp:cNvPr id="0" name=""/>
        <dsp:cNvSpPr/>
      </dsp:nvSpPr>
      <dsp:spPr>
        <a:xfrm>
          <a:off x="5717449" y="1967192"/>
          <a:ext cx="2358926" cy="372826"/>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Web Services</a:t>
          </a:r>
        </a:p>
      </dsp:txBody>
      <dsp:txXfrm>
        <a:off x="5717449" y="1967192"/>
        <a:ext cx="2358926" cy="372826"/>
      </dsp:txXfrm>
    </dsp:sp>
    <dsp:sp modelId="{E85D92B9-5704-4D30-AB5E-D907AD3E37B3}">
      <dsp:nvSpPr>
        <dsp:cNvPr id="0" name=""/>
        <dsp:cNvSpPr/>
      </dsp:nvSpPr>
      <dsp:spPr>
        <a:xfrm>
          <a:off x="8265439" y="1210925"/>
          <a:ext cx="2358926" cy="484196"/>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Companies House Webservice</a:t>
          </a:r>
        </a:p>
      </dsp:txBody>
      <dsp:txXfrm>
        <a:off x="8265439" y="1210925"/>
        <a:ext cx="2358926" cy="484196"/>
      </dsp:txXfrm>
    </dsp:sp>
    <dsp:sp modelId="{45EAE460-73CE-40C8-8955-8DDB3ECEA01F}">
      <dsp:nvSpPr>
        <dsp:cNvPr id="0" name=""/>
        <dsp:cNvSpPr/>
      </dsp:nvSpPr>
      <dsp:spPr>
        <a:xfrm>
          <a:off x="8265439" y="1813286"/>
          <a:ext cx="2509922" cy="288321"/>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Dynamics 365 CDS API</a:t>
          </a:r>
        </a:p>
      </dsp:txBody>
      <dsp:txXfrm>
        <a:off x="8265439" y="1813286"/>
        <a:ext cx="2509922" cy="288321"/>
      </dsp:txXfrm>
    </dsp:sp>
    <dsp:sp modelId="{0866018E-7CF4-4D29-ACCB-025275FFAFDF}">
      <dsp:nvSpPr>
        <dsp:cNvPr id="0" name=""/>
        <dsp:cNvSpPr/>
      </dsp:nvSpPr>
      <dsp:spPr>
        <a:xfrm>
          <a:off x="8265439" y="2219773"/>
          <a:ext cx="2456502" cy="288321"/>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Fleetware CURD API</a:t>
          </a:r>
        </a:p>
      </dsp:txBody>
      <dsp:txXfrm>
        <a:off x="8265439" y="2219773"/>
        <a:ext cx="2456502" cy="288321"/>
      </dsp:txXfrm>
    </dsp:sp>
    <dsp:sp modelId="{C0C373C2-4AC9-498C-9B10-6CFBC0871A13}">
      <dsp:nvSpPr>
        <dsp:cNvPr id="0" name=""/>
        <dsp:cNvSpPr/>
      </dsp:nvSpPr>
      <dsp:spPr>
        <a:xfrm>
          <a:off x="8265439" y="2626259"/>
          <a:ext cx="2358926" cy="47002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DVSA Vehicle Check Web Service</a:t>
          </a:r>
        </a:p>
      </dsp:txBody>
      <dsp:txXfrm>
        <a:off x="8265439" y="2626259"/>
        <a:ext cx="2358926" cy="470025"/>
      </dsp:txXfrm>
    </dsp:sp>
    <dsp:sp modelId="{C59A94D9-AB41-43F2-84B0-77B36C1153D9}">
      <dsp:nvSpPr>
        <dsp:cNvPr id="0" name=""/>
        <dsp:cNvSpPr/>
      </dsp:nvSpPr>
      <dsp:spPr>
        <a:xfrm>
          <a:off x="3167153" y="2704033"/>
          <a:ext cx="2361232" cy="373190"/>
        </a:xfrm>
        <a:prstGeom prst="rect">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Website Server</a:t>
          </a:r>
        </a:p>
      </dsp:txBody>
      <dsp:txXfrm>
        <a:off x="3167153" y="2704033"/>
        <a:ext cx="2361232" cy="373190"/>
      </dsp:txXfrm>
    </dsp:sp>
    <dsp:sp modelId="{B3E3545C-B62E-4DA0-9A25-516FDB044319}">
      <dsp:nvSpPr>
        <dsp:cNvPr id="0" name=""/>
        <dsp:cNvSpPr/>
      </dsp:nvSpPr>
      <dsp:spPr>
        <a:xfrm>
          <a:off x="5717449" y="2458298"/>
          <a:ext cx="2361232" cy="37319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Multifleet.com</a:t>
          </a:r>
        </a:p>
      </dsp:txBody>
      <dsp:txXfrm>
        <a:off x="5717449" y="2458298"/>
        <a:ext cx="2361232" cy="373190"/>
      </dsp:txXfrm>
    </dsp:sp>
    <dsp:sp modelId="{C10C7999-5116-4981-8CB0-06128E5EEE3A}">
      <dsp:nvSpPr>
        <dsp:cNvPr id="0" name=""/>
        <dsp:cNvSpPr/>
      </dsp:nvSpPr>
      <dsp:spPr>
        <a:xfrm>
          <a:off x="5717449" y="2949769"/>
          <a:ext cx="2361232" cy="37319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United Rental</a:t>
          </a:r>
        </a:p>
      </dsp:txBody>
      <dsp:txXfrm>
        <a:off x="5717449" y="2949769"/>
        <a:ext cx="2361232" cy="373190"/>
      </dsp:txXfrm>
    </dsp:sp>
    <dsp:sp modelId="{BFAF03F8-D735-4D6E-AF03-C46D126CE154}">
      <dsp:nvSpPr>
        <dsp:cNvPr id="0" name=""/>
        <dsp:cNvSpPr/>
      </dsp:nvSpPr>
      <dsp:spPr>
        <a:xfrm>
          <a:off x="3167153" y="3441239"/>
          <a:ext cx="2361232" cy="373190"/>
        </a:xfrm>
        <a:prstGeom prst="rect">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Backup Server</a:t>
          </a:r>
        </a:p>
      </dsp:txBody>
      <dsp:txXfrm>
        <a:off x="3167153" y="3441239"/>
        <a:ext cx="2361232" cy="373190"/>
      </dsp:txXfrm>
    </dsp:sp>
    <dsp:sp modelId="{7DBE9812-DEFF-4BFE-B4EE-77660210EA41}">
      <dsp:nvSpPr>
        <dsp:cNvPr id="0" name=""/>
        <dsp:cNvSpPr/>
      </dsp:nvSpPr>
      <dsp:spPr>
        <a:xfrm>
          <a:off x="5717449" y="3441239"/>
          <a:ext cx="2361232" cy="37319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Cloud Backup</a:t>
          </a:r>
        </a:p>
      </dsp:txBody>
      <dsp:txXfrm>
        <a:off x="5717449" y="3441239"/>
        <a:ext cx="2361232" cy="373190"/>
      </dsp:txXfrm>
    </dsp:sp>
    <dsp:sp modelId="{866FDEAB-48BA-4CB6-8AAF-C06F407BBC63}">
      <dsp:nvSpPr>
        <dsp:cNvPr id="0" name=""/>
        <dsp:cNvSpPr/>
      </dsp:nvSpPr>
      <dsp:spPr>
        <a:xfrm>
          <a:off x="3167153" y="3932710"/>
          <a:ext cx="2361232" cy="373190"/>
        </a:xfrm>
        <a:prstGeom prst="rect">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Cisco Firewall</a:t>
          </a:r>
        </a:p>
      </dsp:txBody>
      <dsp:txXfrm>
        <a:off x="3167153" y="3932710"/>
        <a:ext cx="2361232" cy="373190"/>
      </dsp:txXfrm>
    </dsp:sp>
    <dsp:sp modelId="{D8C1E3E1-9B99-423D-9D95-A700EFB23338}">
      <dsp:nvSpPr>
        <dsp:cNvPr id="0" name=""/>
        <dsp:cNvSpPr/>
      </dsp:nvSpPr>
      <dsp:spPr>
        <a:xfrm>
          <a:off x="3167153" y="4424181"/>
          <a:ext cx="2361232" cy="373190"/>
        </a:xfrm>
        <a:prstGeom prst="rect">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Cisco Router</a:t>
          </a:r>
        </a:p>
      </dsp:txBody>
      <dsp:txXfrm>
        <a:off x="3167153" y="4424181"/>
        <a:ext cx="2361232" cy="3731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1EED91-E7C5-45FA-94F4-835141D2E544}">
      <dsp:nvSpPr>
        <dsp:cNvPr id="0" name=""/>
        <dsp:cNvSpPr/>
      </dsp:nvSpPr>
      <dsp:spPr>
        <a:xfrm>
          <a:off x="10384803" y="2131582"/>
          <a:ext cx="344792" cy="363227"/>
        </a:xfrm>
        <a:custGeom>
          <a:avLst/>
          <a:gdLst/>
          <a:ahLst/>
          <a:cxnLst/>
          <a:rect l="0" t="0" r="0" b="0"/>
          <a:pathLst>
            <a:path>
              <a:moveTo>
                <a:pt x="0" y="0"/>
              </a:moveTo>
              <a:lnTo>
                <a:pt x="0" y="363227"/>
              </a:lnTo>
              <a:lnTo>
                <a:pt x="344792" y="363227"/>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84E7B1-59B1-4F22-A981-F2E6D93652C6}">
      <dsp:nvSpPr>
        <dsp:cNvPr id="0" name=""/>
        <dsp:cNvSpPr/>
      </dsp:nvSpPr>
      <dsp:spPr>
        <a:xfrm>
          <a:off x="5583844" y="1632294"/>
          <a:ext cx="4800958" cy="147676"/>
        </a:xfrm>
        <a:custGeom>
          <a:avLst/>
          <a:gdLst/>
          <a:ahLst/>
          <a:cxnLst/>
          <a:rect l="0" t="0" r="0" b="0"/>
          <a:pathLst>
            <a:path>
              <a:moveTo>
                <a:pt x="0" y="0"/>
              </a:moveTo>
              <a:lnTo>
                <a:pt x="0" y="73838"/>
              </a:lnTo>
              <a:lnTo>
                <a:pt x="4800958" y="73838"/>
              </a:lnTo>
              <a:lnTo>
                <a:pt x="4800958" y="147676"/>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4FDA958-D6B6-4DD4-AA99-040A845A90C4}">
      <dsp:nvSpPr>
        <dsp:cNvPr id="0" name=""/>
        <dsp:cNvSpPr/>
      </dsp:nvSpPr>
      <dsp:spPr>
        <a:xfrm>
          <a:off x="9533903" y="2131582"/>
          <a:ext cx="323482" cy="210966"/>
        </a:xfrm>
        <a:custGeom>
          <a:avLst/>
          <a:gdLst/>
          <a:ahLst/>
          <a:cxnLst/>
          <a:rect l="0" t="0" r="0" b="0"/>
          <a:pathLst>
            <a:path>
              <a:moveTo>
                <a:pt x="0" y="0"/>
              </a:moveTo>
              <a:lnTo>
                <a:pt x="0" y="210966"/>
              </a:lnTo>
              <a:lnTo>
                <a:pt x="323482" y="210966"/>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6371E4-299A-4556-BF8B-AC8AA8425B74}">
      <dsp:nvSpPr>
        <dsp:cNvPr id="0" name=""/>
        <dsp:cNvSpPr/>
      </dsp:nvSpPr>
      <dsp:spPr>
        <a:xfrm>
          <a:off x="5583844" y="1632294"/>
          <a:ext cx="3950058" cy="147676"/>
        </a:xfrm>
        <a:custGeom>
          <a:avLst/>
          <a:gdLst/>
          <a:ahLst/>
          <a:cxnLst/>
          <a:rect l="0" t="0" r="0" b="0"/>
          <a:pathLst>
            <a:path>
              <a:moveTo>
                <a:pt x="0" y="0"/>
              </a:moveTo>
              <a:lnTo>
                <a:pt x="0" y="73838"/>
              </a:lnTo>
              <a:lnTo>
                <a:pt x="3950058" y="73838"/>
              </a:lnTo>
              <a:lnTo>
                <a:pt x="3950058" y="147676"/>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A00C12-F576-451B-8380-46E90DF9F96F}">
      <dsp:nvSpPr>
        <dsp:cNvPr id="0" name=""/>
        <dsp:cNvSpPr/>
      </dsp:nvSpPr>
      <dsp:spPr>
        <a:xfrm>
          <a:off x="8683003" y="2131582"/>
          <a:ext cx="323482" cy="210966"/>
        </a:xfrm>
        <a:custGeom>
          <a:avLst/>
          <a:gdLst/>
          <a:ahLst/>
          <a:cxnLst/>
          <a:rect l="0" t="0" r="0" b="0"/>
          <a:pathLst>
            <a:path>
              <a:moveTo>
                <a:pt x="0" y="0"/>
              </a:moveTo>
              <a:lnTo>
                <a:pt x="0" y="210966"/>
              </a:lnTo>
              <a:lnTo>
                <a:pt x="323482" y="210966"/>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77FD3B-E269-435D-BB34-D0FA0EEA7360}">
      <dsp:nvSpPr>
        <dsp:cNvPr id="0" name=""/>
        <dsp:cNvSpPr/>
      </dsp:nvSpPr>
      <dsp:spPr>
        <a:xfrm>
          <a:off x="5583844" y="1632294"/>
          <a:ext cx="3099158" cy="147676"/>
        </a:xfrm>
        <a:custGeom>
          <a:avLst/>
          <a:gdLst/>
          <a:ahLst/>
          <a:cxnLst/>
          <a:rect l="0" t="0" r="0" b="0"/>
          <a:pathLst>
            <a:path>
              <a:moveTo>
                <a:pt x="0" y="0"/>
              </a:moveTo>
              <a:lnTo>
                <a:pt x="0" y="73838"/>
              </a:lnTo>
              <a:lnTo>
                <a:pt x="3099158" y="73838"/>
              </a:lnTo>
              <a:lnTo>
                <a:pt x="3099158" y="147676"/>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B2ABCC-2860-4BDF-ACC1-486F03234F59}">
      <dsp:nvSpPr>
        <dsp:cNvPr id="0" name=""/>
        <dsp:cNvSpPr/>
      </dsp:nvSpPr>
      <dsp:spPr>
        <a:xfrm>
          <a:off x="7832103" y="2630870"/>
          <a:ext cx="323482" cy="210966"/>
        </a:xfrm>
        <a:custGeom>
          <a:avLst/>
          <a:gdLst/>
          <a:ahLst/>
          <a:cxnLst/>
          <a:rect l="0" t="0" r="0" b="0"/>
          <a:pathLst>
            <a:path>
              <a:moveTo>
                <a:pt x="0" y="0"/>
              </a:moveTo>
              <a:lnTo>
                <a:pt x="0" y="210966"/>
              </a:lnTo>
              <a:lnTo>
                <a:pt x="323482" y="210966"/>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E3EA12-1568-4B54-8D42-BB91732356AA}">
      <dsp:nvSpPr>
        <dsp:cNvPr id="0" name=""/>
        <dsp:cNvSpPr/>
      </dsp:nvSpPr>
      <dsp:spPr>
        <a:xfrm>
          <a:off x="7786383" y="2131582"/>
          <a:ext cx="91440" cy="147676"/>
        </a:xfrm>
        <a:custGeom>
          <a:avLst/>
          <a:gdLst/>
          <a:ahLst/>
          <a:cxnLst/>
          <a:rect l="0" t="0" r="0" b="0"/>
          <a:pathLst>
            <a:path>
              <a:moveTo>
                <a:pt x="45720" y="0"/>
              </a:moveTo>
              <a:lnTo>
                <a:pt x="45720" y="147676"/>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F4A7E48-878D-404C-8BF7-2B5D90453010}">
      <dsp:nvSpPr>
        <dsp:cNvPr id="0" name=""/>
        <dsp:cNvSpPr/>
      </dsp:nvSpPr>
      <dsp:spPr>
        <a:xfrm>
          <a:off x="5583844" y="1632294"/>
          <a:ext cx="2248258" cy="147676"/>
        </a:xfrm>
        <a:custGeom>
          <a:avLst/>
          <a:gdLst/>
          <a:ahLst/>
          <a:cxnLst/>
          <a:rect l="0" t="0" r="0" b="0"/>
          <a:pathLst>
            <a:path>
              <a:moveTo>
                <a:pt x="0" y="0"/>
              </a:moveTo>
              <a:lnTo>
                <a:pt x="0" y="73838"/>
              </a:lnTo>
              <a:lnTo>
                <a:pt x="2248258" y="73838"/>
              </a:lnTo>
              <a:lnTo>
                <a:pt x="2248258" y="147676"/>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08FE6C-E7A3-441F-BBA0-4CC838AA2165}">
      <dsp:nvSpPr>
        <dsp:cNvPr id="0" name=""/>
        <dsp:cNvSpPr/>
      </dsp:nvSpPr>
      <dsp:spPr>
        <a:xfrm>
          <a:off x="6981204" y="2630870"/>
          <a:ext cx="323482" cy="710255"/>
        </a:xfrm>
        <a:custGeom>
          <a:avLst/>
          <a:gdLst/>
          <a:ahLst/>
          <a:cxnLst/>
          <a:rect l="0" t="0" r="0" b="0"/>
          <a:pathLst>
            <a:path>
              <a:moveTo>
                <a:pt x="0" y="0"/>
              </a:moveTo>
              <a:lnTo>
                <a:pt x="0" y="710255"/>
              </a:lnTo>
              <a:lnTo>
                <a:pt x="323482" y="710255"/>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EB38264-188D-49C2-AA84-EE8EA232287B}">
      <dsp:nvSpPr>
        <dsp:cNvPr id="0" name=""/>
        <dsp:cNvSpPr/>
      </dsp:nvSpPr>
      <dsp:spPr>
        <a:xfrm>
          <a:off x="6981204" y="2630870"/>
          <a:ext cx="323482" cy="210966"/>
        </a:xfrm>
        <a:custGeom>
          <a:avLst/>
          <a:gdLst/>
          <a:ahLst/>
          <a:cxnLst/>
          <a:rect l="0" t="0" r="0" b="0"/>
          <a:pathLst>
            <a:path>
              <a:moveTo>
                <a:pt x="0" y="0"/>
              </a:moveTo>
              <a:lnTo>
                <a:pt x="0" y="210966"/>
              </a:lnTo>
              <a:lnTo>
                <a:pt x="323482" y="210966"/>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5B6AA8B-35DF-4EF0-9708-2923559C000D}">
      <dsp:nvSpPr>
        <dsp:cNvPr id="0" name=""/>
        <dsp:cNvSpPr/>
      </dsp:nvSpPr>
      <dsp:spPr>
        <a:xfrm>
          <a:off x="5704854" y="2131582"/>
          <a:ext cx="1276349" cy="147676"/>
        </a:xfrm>
        <a:custGeom>
          <a:avLst/>
          <a:gdLst/>
          <a:ahLst/>
          <a:cxnLst/>
          <a:rect l="0" t="0" r="0" b="0"/>
          <a:pathLst>
            <a:path>
              <a:moveTo>
                <a:pt x="0" y="0"/>
              </a:moveTo>
              <a:lnTo>
                <a:pt x="0" y="73838"/>
              </a:lnTo>
              <a:lnTo>
                <a:pt x="1276349" y="73838"/>
              </a:lnTo>
              <a:lnTo>
                <a:pt x="1276349" y="147676"/>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3D03077-9379-40BC-BFAE-FCE18B1E121C}">
      <dsp:nvSpPr>
        <dsp:cNvPr id="0" name=""/>
        <dsp:cNvSpPr/>
      </dsp:nvSpPr>
      <dsp:spPr>
        <a:xfrm>
          <a:off x="6130304" y="2630870"/>
          <a:ext cx="323482" cy="710255"/>
        </a:xfrm>
        <a:custGeom>
          <a:avLst/>
          <a:gdLst/>
          <a:ahLst/>
          <a:cxnLst/>
          <a:rect l="0" t="0" r="0" b="0"/>
          <a:pathLst>
            <a:path>
              <a:moveTo>
                <a:pt x="0" y="0"/>
              </a:moveTo>
              <a:lnTo>
                <a:pt x="0" y="710255"/>
              </a:lnTo>
              <a:lnTo>
                <a:pt x="323482" y="710255"/>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A4C0DC4-665D-4F9B-8737-A1ED0FE2388B}">
      <dsp:nvSpPr>
        <dsp:cNvPr id="0" name=""/>
        <dsp:cNvSpPr/>
      </dsp:nvSpPr>
      <dsp:spPr>
        <a:xfrm>
          <a:off x="6130304" y="2630870"/>
          <a:ext cx="323482" cy="210966"/>
        </a:xfrm>
        <a:custGeom>
          <a:avLst/>
          <a:gdLst/>
          <a:ahLst/>
          <a:cxnLst/>
          <a:rect l="0" t="0" r="0" b="0"/>
          <a:pathLst>
            <a:path>
              <a:moveTo>
                <a:pt x="0" y="0"/>
              </a:moveTo>
              <a:lnTo>
                <a:pt x="0" y="210966"/>
              </a:lnTo>
              <a:lnTo>
                <a:pt x="323482" y="210966"/>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3D39A5D-A98F-4F9F-A4EE-C688E91DCAEE}">
      <dsp:nvSpPr>
        <dsp:cNvPr id="0" name=""/>
        <dsp:cNvSpPr/>
      </dsp:nvSpPr>
      <dsp:spPr>
        <a:xfrm>
          <a:off x="5704854" y="2131582"/>
          <a:ext cx="425449" cy="147676"/>
        </a:xfrm>
        <a:custGeom>
          <a:avLst/>
          <a:gdLst/>
          <a:ahLst/>
          <a:cxnLst/>
          <a:rect l="0" t="0" r="0" b="0"/>
          <a:pathLst>
            <a:path>
              <a:moveTo>
                <a:pt x="0" y="0"/>
              </a:moveTo>
              <a:lnTo>
                <a:pt x="0" y="73838"/>
              </a:lnTo>
              <a:lnTo>
                <a:pt x="425449" y="73838"/>
              </a:lnTo>
              <a:lnTo>
                <a:pt x="425449" y="147676"/>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249DD53-DB75-4D83-86B9-71A8A16F897C}">
      <dsp:nvSpPr>
        <dsp:cNvPr id="0" name=""/>
        <dsp:cNvSpPr/>
      </dsp:nvSpPr>
      <dsp:spPr>
        <a:xfrm>
          <a:off x="5279404" y="2630870"/>
          <a:ext cx="323482" cy="710255"/>
        </a:xfrm>
        <a:custGeom>
          <a:avLst/>
          <a:gdLst/>
          <a:ahLst/>
          <a:cxnLst/>
          <a:rect l="0" t="0" r="0" b="0"/>
          <a:pathLst>
            <a:path>
              <a:moveTo>
                <a:pt x="0" y="0"/>
              </a:moveTo>
              <a:lnTo>
                <a:pt x="0" y="710255"/>
              </a:lnTo>
              <a:lnTo>
                <a:pt x="323482" y="710255"/>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4223E3C-9FA3-4E38-ABD4-FA98181A7532}">
      <dsp:nvSpPr>
        <dsp:cNvPr id="0" name=""/>
        <dsp:cNvSpPr/>
      </dsp:nvSpPr>
      <dsp:spPr>
        <a:xfrm>
          <a:off x="5279404" y="2630870"/>
          <a:ext cx="323482" cy="210966"/>
        </a:xfrm>
        <a:custGeom>
          <a:avLst/>
          <a:gdLst/>
          <a:ahLst/>
          <a:cxnLst/>
          <a:rect l="0" t="0" r="0" b="0"/>
          <a:pathLst>
            <a:path>
              <a:moveTo>
                <a:pt x="0" y="0"/>
              </a:moveTo>
              <a:lnTo>
                <a:pt x="0" y="210966"/>
              </a:lnTo>
              <a:lnTo>
                <a:pt x="323482" y="210966"/>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8DC9D45-F08B-42F3-BFB0-3520A9CF0195}">
      <dsp:nvSpPr>
        <dsp:cNvPr id="0" name=""/>
        <dsp:cNvSpPr/>
      </dsp:nvSpPr>
      <dsp:spPr>
        <a:xfrm>
          <a:off x="5279404" y="2131582"/>
          <a:ext cx="425449" cy="147676"/>
        </a:xfrm>
        <a:custGeom>
          <a:avLst/>
          <a:gdLst/>
          <a:ahLst/>
          <a:cxnLst/>
          <a:rect l="0" t="0" r="0" b="0"/>
          <a:pathLst>
            <a:path>
              <a:moveTo>
                <a:pt x="425449" y="0"/>
              </a:moveTo>
              <a:lnTo>
                <a:pt x="425449" y="73838"/>
              </a:lnTo>
              <a:lnTo>
                <a:pt x="0" y="73838"/>
              </a:lnTo>
              <a:lnTo>
                <a:pt x="0" y="147676"/>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2950E2E-558A-4352-9C12-3DDBE4B46206}">
      <dsp:nvSpPr>
        <dsp:cNvPr id="0" name=""/>
        <dsp:cNvSpPr/>
      </dsp:nvSpPr>
      <dsp:spPr>
        <a:xfrm>
          <a:off x="4428504" y="2630870"/>
          <a:ext cx="323482" cy="710255"/>
        </a:xfrm>
        <a:custGeom>
          <a:avLst/>
          <a:gdLst/>
          <a:ahLst/>
          <a:cxnLst/>
          <a:rect l="0" t="0" r="0" b="0"/>
          <a:pathLst>
            <a:path>
              <a:moveTo>
                <a:pt x="0" y="0"/>
              </a:moveTo>
              <a:lnTo>
                <a:pt x="0" y="710255"/>
              </a:lnTo>
              <a:lnTo>
                <a:pt x="323482" y="710255"/>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679002-3AD7-4992-8079-475FA90F1822}">
      <dsp:nvSpPr>
        <dsp:cNvPr id="0" name=""/>
        <dsp:cNvSpPr/>
      </dsp:nvSpPr>
      <dsp:spPr>
        <a:xfrm>
          <a:off x="4428504" y="2630870"/>
          <a:ext cx="323482" cy="210966"/>
        </a:xfrm>
        <a:custGeom>
          <a:avLst/>
          <a:gdLst/>
          <a:ahLst/>
          <a:cxnLst/>
          <a:rect l="0" t="0" r="0" b="0"/>
          <a:pathLst>
            <a:path>
              <a:moveTo>
                <a:pt x="0" y="0"/>
              </a:moveTo>
              <a:lnTo>
                <a:pt x="0" y="210966"/>
              </a:lnTo>
              <a:lnTo>
                <a:pt x="323482" y="210966"/>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5924F4-DD54-4F50-AFFD-86C1ABC74858}">
      <dsp:nvSpPr>
        <dsp:cNvPr id="0" name=""/>
        <dsp:cNvSpPr/>
      </dsp:nvSpPr>
      <dsp:spPr>
        <a:xfrm>
          <a:off x="4428504" y="2131582"/>
          <a:ext cx="1276349" cy="147676"/>
        </a:xfrm>
        <a:custGeom>
          <a:avLst/>
          <a:gdLst/>
          <a:ahLst/>
          <a:cxnLst/>
          <a:rect l="0" t="0" r="0" b="0"/>
          <a:pathLst>
            <a:path>
              <a:moveTo>
                <a:pt x="1276349" y="0"/>
              </a:moveTo>
              <a:lnTo>
                <a:pt x="1276349" y="73838"/>
              </a:lnTo>
              <a:lnTo>
                <a:pt x="0" y="73838"/>
              </a:lnTo>
              <a:lnTo>
                <a:pt x="0" y="147676"/>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B6E4AB-A103-4271-AB24-E234B462F3F2}">
      <dsp:nvSpPr>
        <dsp:cNvPr id="0" name=""/>
        <dsp:cNvSpPr/>
      </dsp:nvSpPr>
      <dsp:spPr>
        <a:xfrm>
          <a:off x="5583844" y="1632294"/>
          <a:ext cx="121009" cy="147676"/>
        </a:xfrm>
        <a:custGeom>
          <a:avLst/>
          <a:gdLst/>
          <a:ahLst/>
          <a:cxnLst/>
          <a:rect l="0" t="0" r="0" b="0"/>
          <a:pathLst>
            <a:path>
              <a:moveTo>
                <a:pt x="0" y="0"/>
              </a:moveTo>
              <a:lnTo>
                <a:pt x="0" y="73838"/>
              </a:lnTo>
              <a:lnTo>
                <a:pt x="121009" y="73838"/>
              </a:lnTo>
              <a:lnTo>
                <a:pt x="121009" y="147676"/>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4EC055E-2090-4F69-885F-440EA5331B79}">
      <dsp:nvSpPr>
        <dsp:cNvPr id="0" name=""/>
        <dsp:cNvSpPr/>
      </dsp:nvSpPr>
      <dsp:spPr>
        <a:xfrm>
          <a:off x="2987559" y="2344602"/>
          <a:ext cx="494826" cy="1192081"/>
        </a:xfrm>
        <a:custGeom>
          <a:avLst/>
          <a:gdLst/>
          <a:ahLst/>
          <a:cxnLst/>
          <a:rect l="0" t="0" r="0" b="0"/>
          <a:pathLst>
            <a:path>
              <a:moveTo>
                <a:pt x="0" y="0"/>
              </a:moveTo>
              <a:lnTo>
                <a:pt x="0" y="1192081"/>
              </a:lnTo>
              <a:lnTo>
                <a:pt x="494826" y="1192081"/>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6929E82-18A4-4401-96F0-983FBE1DF621}">
      <dsp:nvSpPr>
        <dsp:cNvPr id="0" name=""/>
        <dsp:cNvSpPr/>
      </dsp:nvSpPr>
      <dsp:spPr>
        <a:xfrm>
          <a:off x="2987559" y="2344602"/>
          <a:ext cx="456432" cy="710255"/>
        </a:xfrm>
        <a:custGeom>
          <a:avLst/>
          <a:gdLst/>
          <a:ahLst/>
          <a:cxnLst/>
          <a:rect l="0" t="0" r="0" b="0"/>
          <a:pathLst>
            <a:path>
              <a:moveTo>
                <a:pt x="0" y="0"/>
              </a:moveTo>
              <a:lnTo>
                <a:pt x="0" y="710255"/>
              </a:lnTo>
              <a:lnTo>
                <a:pt x="456432" y="71025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292487F-5ED6-41BC-B3B1-61C8FD3CAEFA}">
      <dsp:nvSpPr>
        <dsp:cNvPr id="0" name=""/>
        <dsp:cNvSpPr/>
      </dsp:nvSpPr>
      <dsp:spPr>
        <a:xfrm>
          <a:off x="2987559" y="2344602"/>
          <a:ext cx="456432" cy="210966"/>
        </a:xfrm>
        <a:custGeom>
          <a:avLst/>
          <a:gdLst/>
          <a:ahLst/>
          <a:cxnLst/>
          <a:rect l="0" t="0" r="0" b="0"/>
          <a:pathLst>
            <a:path>
              <a:moveTo>
                <a:pt x="0" y="0"/>
              </a:moveTo>
              <a:lnTo>
                <a:pt x="0" y="210966"/>
              </a:lnTo>
              <a:lnTo>
                <a:pt x="456432" y="210966"/>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F0ACC0-3CC4-4E90-9628-101F71A32E22}">
      <dsp:nvSpPr>
        <dsp:cNvPr id="0" name=""/>
        <dsp:cNvSpPr/>
      </dsp:nvSpPr>
      <dsp:spPr>
        <a:xfrm>
          <a:off x="2987559" y="1632294"/>
          <a:ext cx="2596285" cy="147676"/>
        </a:xfrm>
        <a:custGeom>
          <a:avLst/>
          <a:gdLst/>
          <a:ahLst/>
          <a:cxnLst/>
          <a:rect l="0" t="0" r="0" b="0"/>
          <a:pathLst>
            <a:path>
              <a:moveTo>
                <a:pt x="2596285" y="0"/>
              </a:moveTo>
              <a:lnTo>
                <a:pt x="2596285" y="73838"/>
              </a:lnTo>
              <a:lnTo>
                <a:pt x="0" y="73838"/>
              </a:lnTo>
              <a:lnTo>
                <a:pt x="0" y="147676"/>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E2E1A1B-CFD2-416A-B2DC-5DF42FA657D9}">
      <dsp:nvSpPr>
        <dsp:cNvPr id="0" name=""/>
        <dsp:cNvSpPr/>
      </dsp:nvSpPr>
      <dsp:spPr>
        <a:xfrm>
          <a:off x="1633786" y="2131582"/>
          <a:ext cx="323482" cy="710255"/>
        </a:xfrm>
        <a:custGeom>
          <a:avLst/>
          <a:gdLst/>
          <a:ahLst/>
          <a:cxnLst/>
          <a:rect l="0" t="0" r="0" b="0"/>
          <a:pathLst>
            <a:path>
              <a:moveTo>
                <a:pt x="0" y="0"/>
              </a:moveTo>
              <a:lnTo>
                <a:pt x="0" y="710255"/>
              </a:lnTo>
              <a:lnTo>
                <a:pt x="323482" y="71025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8595F1-A47F-49AA-8BB7-F5324290C9B8}">
      <dsp:nvSpPr>
        <dsp:cNvPr id="0" name=""/>
        <dsp:cNvSpPr/>
      </dsp:nvSpPr>
      <dsp:spPr>
        <a:xfrm>
          <a:off x="1633786" y="2131582"/>
          <a:ext cx="323482" cy="210966"/>
        </a:xfrm>
        <a:custGeom>
          <a:avLst/>
          <a:gdLst/>
          <a:ahLst/>
          <a:cxnLst/>
          <a:rect l="0" t="0" r="0" b="0"/>
          <a:pathLst>
            <a:path>
              <a:moveTo>
                <a:pt x="0" y="0"/>
              </a:moveTo>
              <a:lnTo>
                <a:pt x="0" y="210966"/>
              </a:lnTo>
              <a:lnTo>
                <a:pt x="323482" y="210966"/>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46198-FA88-402D-AA0A-AC875C91FE9F}">
      <dsp:nvSpPr>
        <dsp:cNvPr id="0" name=""/>
        <dsp:cNvSpPr/>
      </dsp:nvSpPr>
      <dsp:spPr>
        <a:xfrm>
          <a:off x="1633786" y="1632294"/>
          <a:ext cx="3950058" cy="147676"/>
        </a:xfrm>
        <a:custGeom>
          <a:avLst/>
          <a:gdLst/>
          <a:ahLst/>
          <a:cxnLst/>
          <a:rect l="0" t="0" r="0" b="0"/>
          <a:pathLst>
            <a:path>
              <a:moveTo>
                <a:pt x="3950058" y="0"/>
              </a:moveTo>
              <a:lnTo>
                <a:pt x="3950058" y="73838"/>
              </a:lnTo>
              <a:lnTo>
                <a:pt x="0" y="73838"/>
              </a:lnTo>
              <a:lnTo>
                <a:pt x="0" y="147676"/>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3492F7-138F-4CAC-8E71-8B8856F96829}">
      <dsp:nvSpPr>
        <dsp:cNvPr id="0" name=""/>
        <dsp:cNvSpPr/>
      </dsp:nvSpPr>
      <dsp:spPr>
        <a:xfrm>
          <a:off x="782886" y="2131582"/>
          <a:ext cx="425449" cy="147676"/>
        </a:xfrm>
        <a:custGeom>
          <a:avLst/>
          <a:gdLst/>
          <a:ahLst/>
          <a:cxnLst/>
          <a:rect l="0" t="0" r="0" b="0"/>
          <a:pathLst>
            <a:path>
              <a:moveTo>
                <a:pt x="0" y="0"/>
              </a:moveTo>
              <a:lnTo>
                <a:pt x="0" y="73838"/>
              </a:lnTo>
              <a:lnTo>
                <a:pt x="425449" y="73838"/>
              </a:lnTo>
              <a:lnTo>
                <a:pt x="425449" y="147676"/>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6982D-97B6-43A1-B7B7-04EAECEE2EB9}">
      <dsp:nvSpPr>
        <dsp:cNvPr id="0" name=""/>
        <dsp:cNvSpPr/>
      </dsp:nvSpPr>
      <dsp:spPr>
        <a:xfrm>
          <a:off x="357436" y="2630870"/>
          <a:ext cx="323482" cy="710255"/>
        </a:xfrm>
        <a:custGeom>
          <a:avLst/>
          <a:gdLst/>
          <a:ahLst/>
          <a:cxnLst/>
          <a:rect l="0" t="0" r="0" b="0"/>
          <a:pathLst>
            <a:path>
              <a:moveTo>
                <a:pt x="0" y="0"/>
              </a:moveTo>
              <a:lnTo>
                <a:pt x="0" y="710255"/>
              </a:lnTo>
              <a:lnTo>
                <a:pt x="323482" y="710255"/>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F29B6F1-F175-4C45-A0EF-5706D7C8896F}">
      <dsp:nvSpPr>
        <dsp:cNvPr id="0" name=""/>
        <dsp:cNvSpPr/>
      </dsp:nvSpPr>
      <dsp:spPr>
        <a:xfrm>
          <a:off x="357436" y="2630870"/>
          <a:ext cx="323482" cy="210966"/>
        </a:xfrm>
        <a:custGeom>
          <a:avLst/>
          <a:gdLst/>
          <a:ahLst/>
          <a:cxnLst/>
          <a:rect l="0" t="0" r="0" b="0"/>
          <a:pathLst>
            <a:path>
              <a:moveTo>
                <a:pt x="0" y="0"/>
              </a:moveTo>
              <a:lnTo>
                <a:pt x="0" y="210966"/>
              </a:lnTo>
              <a:lnTo>
                <a:pt x="323482" y="210966"/>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263EA2-0B64-427D-AE15-B88339B8AB08}">
      <dsp:nvSpPr>
        <dsp:cNvPr id="0" name=""/>
        <dsp:cNvSpPr/>
      </dsp:nvSpPr>
      <dsp:spPr>
        <a:xfrm>
          <a:off x="357436" y="2131582"/>
          <a:ext cx="425449" cy="147676"/>
        </a:xfrm>
        <a:custGeom>
          <a:avLst/>
          <a:gdLst/>
          <a:ahLst/>
          <a:cxnLst/>
          <a:rect l="0" t="0" r="0" b="0"/>
          <a:pathLst>
            <a:path>
              <a:moveTo>
                <a:pt x="425449" y="0"/>
              </a:moveTo>
              <a:lnTo>
                <a:pt x="425449" y="73838"/>
              </a:lnTo>
              <a:lnTo>
                <a:pt x="0" y="73838"/>
              </a:lnTo>
              <a:lnTo>
                <a:pt x="0" y="147676"/>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16853D-C4E5-4DFA-8009-FFDEA0036740}">
      <dsp:nvSpPr>
        <dsp:cNvPr id="0" name=""/>
        <dsp:cNvSpPr/>
      </dsp:nvSpPr>
      <dsp:spPr>
        <a:xfrm>
          <a:off x="782886" y="1632294"/>
          <a:ext cx="4800958" cy="147676"/>
        </a:xfrm>
        <a:custGeom>
          <a:avLst/>
          <a:gdLst/>
          <a:ahLst/>
          <a:cxnLst/>
          <a:rect l="0" t="0" r="0" b="0"/>
          <a:pathLst>
            <a:path>
              <a:moveTo>
                <a:pt x="4800958" y="0"/>
              </a:moveTo>
              <a:lnTo>
                <a:pt x="4800958" y="73838"/>
              </a:lnTo>
              <a:lnTo>
                <a:pt x="0" y="73838"/>
              </a:lnTo>
              <a:lnTo>
                <a:pt x="0" y="147676"/>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2547DF-4201-474D-BCE6-D26DEE867089}">
      <dsp:nvSpPr>
        <dsp:cNvPr id="0" name=""/>
        <dsp:cNvSpPr/>
      </dsp:nvSpPr>
      <dsp:spPr>
        <a:xfrm>
          <a:off x="5199180" y="1069824"/>
          <a:ext cx="769329" cy="562469"/>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D087242-7A98-4768-84CA-820ADEBE95EA}">
      <dsp:nvSpPr>
        <dsp:cNvPr id="0" name=""/>
        <dsp:cNvSpPr/>
      </dsp:nvSpPr>
      <dsp:spPr>
        <a:xfrm>
          <a:off x="5199180" y="1069824"/>
          <a:ext cx="769329" cy="562469"/>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86BAE5C-7346-41CD-AD9C-DC387370EF0B}">
      <dsp:nvSpPr>
        <dsp:cNvPr id="0" name=""/>
        <dsp:cNvSpPr/>
      </dsp:nvSpPr>
      <dsp:spPr>
        <a:xfrm>
          <a:off x="4814515" y="1171069"/>
          <a:ext cx="1538659" cy="359980"/>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Multifleet Office</a:t>
          </a:r>
        </a:p>
      </dsp:txBody>
      <dsp:txXfrm>
        <a:off x="4814515" y="1171069"/>
        <a:ext cx="1538659" cy="359980"/>
      </dsp:txXfrm>
    </dsp:sp>
    <dsp:sp modelId="{BA303086-E1D8-499E-A599-E6C00287DFED}">
      <dsp:nvSpPr>
        <dsp:cNvPr id="0" name=""/>
        <dsp:cNvSpPr/>
      </dsp:nvSpPr>
      <dsp:spPr>
        <a:xfrm>
          <a:off x="607080" y="1779971"/>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40B0689-73D7-4366-85F8-F0686D933D5D}">
      <dsp:nvSpPr>
        <dsp:cNvPr id="0" name=""/>
        <dsp:cNvSpPr/>
      </dsp:nvSpPr>
      <dsp:spPr>
        <a:xfrm>
          <a:off x="607080" y="1779971"/>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5840C9D-2770-40D1-AD06-57DA133CDC7A}">
      <dsp:nvSpPr>
        <dsp:cNvPr id="0" name=""/>
        <dsp:cNvSpPr/>
      </dsp:nvSpPr>
      <dsp:spPr>
        <a:xfrm>
          <a:off x="431274" y="1843261"/>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Servers</a:t>
          </a:r>
        </a:p>
      </dsp:txBody>
      <dsp:txXfrm>
        <a:off x="431274" y="1843261"/>
        <a:ext cx="703223" cy="225031"/>
      </dsp:txXfrm>
    </dsp:sp>
    <dsp:sp modelId="{0472620A-822C-4A4E-B248-DD7FD9F5542F}">
      <dsp:nvSpPr>
        <dsp:cNvPr id="0" name=""/>
        <dsp:cNvSpPr/>
      </dsp:nvSpPr>
      <dsp:spPr>
        <a:xfrm>
          <a:off x="181630" y="2279259"/>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DC00FDE-32FD-4644-B7C1-70300D50B3C7}">
      <dsp:nvSpPr>
        <dsp:cNvPr id="0" name=""/>
        <dsp:cNvSpPr/>
      </dsp:nvSpPr>
      <dsp:spPr>
        <a:xfrm>
          <a:off x="181630" y="2279259"/>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350C69D-E620-45B8-ADD6-2CC63B99AC60}">
      <dsp:nvSpPr>
        <dsp:cNvPr id="0" name=""/>
        <dsp:cNvSpPr/>
      </dsp:nvSpPr>
      <dsp:spPr>
        <a:xfrm>
          <a:off x="5824" y="2342549"/>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Physical Servers</a:t>
          </a:r>
        </a:p>
      </dsp:txBody>
      <dsp:txXfrm>
        <a:off x="5824" y="2342549"/>
        <a:ext cx="703223" cy="225031"/>
      </dsp:txXfrm>
    </dsp:sp>
    <dsp:sp modelId="{A7CC829E-D6AC-4047-ADA8-1967837E2ED0}">
      <dsp:nvSpPr>
        <dsp:cNvPr id="0" name=""/>
        <dsp:cNvSpPr/>
      </dsp:nvSpPr>
      <dsp:spPr>
        <a:xfrm>
          <a:off x="638725" y="2778547"/>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82A6FA9-9A86-42BC-ACF9-8A5B2C34A260}">
      <dsp:nvSpPr>
        <dsp:cNvPr id="0" name=""/>
        <dsp:cNvSpPr/>
      </dsp:nvSpPr>
      <dsp:spPr>
        <a:xfrm>
          <a:off x="638725" y="2778547"/>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FBD70BF-DDB8-4AB1-92FA-7699057DE45E}">
      <dsp:nvSpPr>
        <dsp:cNvPr id="0" name=""/>
        <dsp:cNvSpPr/>
      </dsp:nvSpPr>
      <dsp:spPr>
        <a:xfrm>
          <a:off x="462919" y="2841837"/>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Henley Host 1</a:t>
          </a:r>
        </a:p>
      </dsp:txBody>
      <dsp:txXfrm>
        <a:off x="462919" y="2841837"/>
        <a:ext cx="703223" cy="225031"/>
      </dsp:txXfrm>
    </dsp:sp>
    <dsp:sp modelId="{8C148BC4-C47E-4699-8FAA-1B0846F14552}">
      <dsp:nvSpPr>
        <dsp:cNvPr id="0" name=""/>
        <dsp:cNvSpPr/>
      </dsp:nvSpPr>
      <dsp:spPr>
        <a:xfrm>
          <a:off x="638725" y="3277836"/>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770F1FB-D260-4E58-AE6D-63C751441D0B}">
      <dsp:nvSpPr>
        <dsp:cNvPr id="0" name=""/>
        <dsp:cNvSpPr/>
      </dsp:nvSpPr>
      <dsp:spPr>
        <a:xfrm>
          <a:off x="638725" y="3277836"/>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36E03BD-85A2-42DE-9A23-7CBCA906F7E6}">
      <dsp:nvSpPr>
        <dsp:cNvPr id="0" name=""/>
        <dsp:cNvSpPr/>
      </dsp:nvSpPr>
      <dsp:spPr>
        <a:xfrm>
          <a:off x="462919" y="3341126"/>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Henley Host 2</a:t>
          </a:r>
        </a:p>
      </dsp:txBody>
      <dsp:txXfrm>
        <a:off x="462919" y="3341126"/>
        <a:ext cx="703223" cy="225031"/>
      </dsp:txXfrm>
    </dsp:sp>
    <dsp:sp modelId="{FF0734BE-DCC5-416B-8F33-C3DFA3E1D448}">
      <dsp:nvSpPr>
        <dsp:cNvPr id="0" name=""/>
        <dsp:cNvSpPr/>
      </dsp:nvSpPr>
      <dsp:spPr>
        <a:xfrm>
          <a:off x="1032530" y="2279259"/>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100B09-4C2C-481B-89E6-C8CD009F0499}">
      <dsp:nvSpPr>
        <dsp:cNvPr id="0" name=""/>
        <dsp:cNvSpPr/>
      </dsp:nvSpPr>
      <dsp:spPr>
        <a:xfrm>
          <a:off x="1032530" y="2279259"/>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06EDC5-52FE-4476-B10E-5E3BAB22E251}">
      <dsp:nvSpPr>
        <dsp:cNvPr id="0" name=""/>
        <dsp:cNvSpPr/>
      </dsp:nvSpPr>
      <dsp:spPr>
        <a:xfrm>
          <a:off x="856724" y="2342549"/>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Virtual Server</a:t>
          </a:r>
        </a:p>
      </dsp:txBody>
      <dsp:txXfrm>
        <a:off x="856724" y="2342549"/>
        <a:ext cx="703223" cy="225031"/>
      </dsp:txXfrm>
    </dsp:sp>
    <dsp:sp modelId="{0CDDAA24-4862-4488-805F-4598E4284FB0}">
      <dsp:nvSpPr>
        <dsp:cNvPr id="0" name=""/>
        <dsp:cNvSpPr/>
      </dsp:nvSpPr>
      <dsp:spPr>
        <a:xfrm>
          <a:off x="1457980" y="1779971"/>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211E19-92EC-40BD-BC48-8B4F67225BB5}">
      <dsp:nvSpPr>
        <dsp:cNvPr id="0" name=""/>
        <dsp:cNvSpPr/>
      </dsp:nvSpPr>
      <dsp:spPr>
        <a:xfrm>
          <a:off x="1457980" y="1779971"/>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BA90CBB-DADA-43F2-A24F-DF5CF8156AF9}">
      <dsp:nvSpPr>
        <dsp:cNvPr id="0" name=""/>
        <dsp:cNvSpPr/>
      </dsp:nvSpPr>
      <dsp:spPr>
        <a:xfrm>
          <a:off x="1282174" y="1843261"/>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Domain</a:t>
          </a:r>
        </a:p>
      </dsp:txBody>
      <dsp:txXfrm>
        <a:off x="1282174" y="1843261"/>
        <a:ext cx="703223" cy="225031"/>
      </dsp:txXfrm>
    </dsp:sp>
    <dsp:sp modelId="{C9C70137-B325-49F8-8A97-E0925B81D1E4}">
      <dsp:nvSpPr>
        <dsp:cNvPr id="0" name=""/>
        <dsp:cNvSpPr/>
      </dsp:nvSpPr>
      <dsp:spPr>
        <a:xfrm>
          <a:off x="1915075" y="2279259"/>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F331333-2993-48E3-A656-F27358B5D884}">
      <dsp:nvSpPr>
        <dsp:cNvPr id="0" name=""/>
        <dsp:cNvSpPr/>
      </dsp:nvSpPr>
      <dsp:spPr>
        <a:xfrm>
          <a:off x="1915075" y="2279259"/>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EF991C7-1AA0-4654-BA06-E54CED80C859}">
      <dsp:nvSpPr>
        <dsp:cNvPr id="0" name=""/>
        <dsp:cNvSpPr/>
      </dsp:nvSpPr>
      <dsp:spPr>
        <a:xfrm>
          <a:off x="1739269" y="2342549"/>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RunYourFleet Domain</a:t>
          </a:r>
        </a:p>
      </dsp:txBody>
      <dsp:txXfrm>
        <a:off x="1739269" y="2342549"/>
        <a:ext cx="703223" cy="225031"/>
      </dsp:txXfrm>
    </dsp:sp>
    <dsp:sp modelId="{8F257FA8-BA39-4B9C-B86A-57C209704158}">
      <dsp:nvSpPr>
        <dsp:cNvPr id="0" name=""/>
        <dsp:cNvSpPr/>
      </dsp:nvSpPr>
      <dsp:spPr>
        <a:xfrm>
          <a:off x="1915075" y="2778547"/>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44809F0-4234-4DFD-A9AD-97F1E89DC0D1}">
      <dsp:nvSpPr>
        <dsp:cNvPr id="0" name=""/>
        <dsp:cNvSpPr/>
      </dsp:nvSpPr>
      <dsp:spPr>
        <a:xfrm>
          <a:off x="1915075" y="2778547"/>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BA6589-2306-4D15-A0FD-3FB21FA76009}">
      <dsp:nvSpPr>
        <dsp:cNvPr id="0" name=""/>
        <dsp:cNvSpPr/>
      </dsp:nvSpPr>
      <dsp:spPr>
        <a:xfrm>
          <a:off x="1739269" y="2841837"/>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Azure AD</a:t>
          </a:r>
        </a:p>
      </dsp:txBody>
      <dsp:txXfrm>
        <a:off x="1739269" y="2841837"/>
        <a:ext cx="703223" cy="225031"/>
      </dsp:txXfrm>
    </dsp:sp>
    <dsp:sp modelId="{E50F4ABB-5903-47AE-9720-D44148495470}">
      <dsp:nvSpPr>
        <dsp:cNvPr id="0" name=""/>
        <dsp:cNvSpPr/>
      </dsp:nvSpPr>
      <dsp:spPr>
        <a:xfrm>
          <a:off x="2590169" y="1779971"/>
          <a:ext cx="794779" cy="56463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1B4E544-D550-4F67-AF6E-296F5A239DEE}">
      <dsp:nvSpPr>
        <dsp:cNvPr id="0" name=""/>
        <dsp:cNvSpPr/>
      </dsp:nvSpPr>
      <dsp:spPr>
        <a:xfrm>
          <a:off x="2590169" y="1779971"/>
          <a:ext cx="794779" cy="56463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DD9B0F-2C18-4918-B2B6-E8803E1E9B3F}">
      <dsp:nvSpPr>
        <dsp:cNvPr id="0" name=""/>
        <dsp:cNvSpPr/>
      </dsp:nvSpPr>
      <dsp:spPr>
        <a:xfrm>
          <a:off x="2192779" y="1881604"/>
          <a:ext cx="1589558" cy="361364"/>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Test Server</a:t>
          </a:r>
        </a:p>
        <a:p>
          <a:pPr marL="0" lvl="0" indent="0" algn="ctr" defTabSz="533400">
            <a:lnSpc>
              <a:spcPct val="90000"/>
            </a:lnSpc>
            <a:spcBef>
              <a:spcPct val="0"/>
            </a:spcBef>
            <a:spcAft>
              <a:spcPct val="35000"/>
            </a:spcAft>
            <a:buNone/>
          </a:pPr>
          <a:r>
            <a:rPr lang="en-US" sz="1200" kern="1200" dirty="0"/>
            <a:t>Test Database Server</a:t>
          </a:r>
        </a:p>
      </dsp:txBody>
      <dsp:txXfrm>
        <a:off x="2192779" y="1881604"/>
        <a:ext cx="1589558" cy="361364"/>
      </dsp:txXfrm>
    </dsp:sp>
    <dsp:sp modelId="{C72FD7DA-7053-4020-930E-84C34D758729}">
      <dsp:nvSpPr>
        <dsp:cNvPr id="0" name=""/>
        <dsp:cNvSpPr/>
      </dsp:nvSpPr>
      <dsp:spPr>
        <a:xfrm>
          <a:off x="3401798" y="2492279"/>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2945D2-00E2-47E8-87DA-E7FE5849F7A3}">
      <dsp:nvSpPr>
        <dsp:cNvPr id="0" name=""/>
        <dsp:cNvSpPr/>
      </dsp:nvSpPr>
      <dsp:spPr>
        <a:xfrm>
          <a:off x="3401798" y="2492279"/>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150912D-8B9E-43F6-9FE4-46C85E042158}">
      <dsp:nvSpPr>
        <dsp:cNvPr id="0" name=""/>
        <dsp:cNvSpPr/>
      </dsp:nvSpPr>
      <dsp:spPr>
        <a:xfrm>
          <a:off x="3225992" y="2555569"/>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Test FleetWare</a:t>
          </a:r>
        </a:p>
      </dsp:txBody>
      <dsp:txXfrm>
        <a:off x="3225992" y="2555569"/>
        <a:ext cx="703223" cy="225031"/>
      </dsp:txXfrm>
    </dsp:sp>
    <dsp:sp modelId="{DC628778-B92B-4D35-91AC-ABDD59726A28}">
      <dsp:nvSpPr>
        <dsp:cNvPr id="0" name=""/>
        <dsp:cNvSpPr/>
      </dsp:nvSpPr>
      <dsp:spPr>
        <a:xfrm>
          <a:off x="3401798" y="2991568"/>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016053B-A27B-4B8A-8D52-24F0A364F52F}">
      <dsp:nvSpPr>
        <dsp:cNvPr id="0" name=""/>
        <dsp:cNvSpPr/>
      </dsp:nvSpPr>
      <dsp:spPr>
        <a:xfrm>
          <a:off x="3401798" y="2991568"/>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22B22A0-1650-4893-AE65-C5C04BFC14AB}">
      <dsp:nvSpPr>
        <dsp:cNvPr id="0" name=""/>
        <dsp:cNvSpPr/>
      </dsp:nvSpPr>
      <dsp:spPr>
        <a:xfrm>
          <a:off x="3225992" y="3054858"/>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Test Customer Dashboard</a:t>
          </a:r>
        </a:p>
      </dsp:txBody>
      <dsp:txXfrm>
        <a:off x="3225992" y="3054858"/>
        <a:ext cx="703223" cy="225031"/>
      </dsp:txXfrm>
    </dsp:sp>
    <dsp:sp modelId="{70AA7EE8-989C-476C-A188-F7961B1D22F1}">
      <dsp:nvSpPr>
        <dsp:cNvPr id="0" name=""/>
        <dsp:cNvSpPr/>
      </dsp:nvSpPr>
      <dsp:spPr>
        <a:xfrm>
          <a:off x="3432761" y="3530631"/>
          <a:ext cx="413537" cy="254598"/>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5890E57-64B2-499E-85BE-28025ED88933}">
      <dsp:nvSpPr>
        <dsp:cNvPr id="0" name=""/>
        <dsp:cNvSpPr/>
      </dsp:nvSpPr>
      <dsp:spPr>
        <a:xfrm>
          <a:off x="3432761" y="3530631"/>
          <a:ext cx="413537" cy="254598"/>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ACAC082-51C8-475D-823D-1E41594BE452}">
      <dsp:nvSpPr>
        <dsp:cNvPr id="0" name=""/>
        <dsp:cNvSpPr/>
      </dsp:nvSpPr>
      <dsp:spPr>
        <a:xfrm>
          <a:off x="3225992" y="3576459"/>
          <a:ext cx="827074" cy="162942"/>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Test QuickDash</a:t>
          </a:r>
        </a:p>
      </dsp:txBody>
      <dsp:txXfrm>
        <a:off x="3225992" y="3576459"/>
        <a:ext cx="827074" cy="162942"/>
      </dsp:txXfrm>
    </dsp:sp>
    <dsp:sp modelId="{85E0E9FE-F91C-47DB-8FAC-098CABC0A398}">
      <dsp:nvSpPr>
        <dsp:cNvPr id="0" name=""/>
        <dsp:cNvSpPr/>
      </dsp:nvSpPr>
      <dsp:spPr>
        <a:xfrm>
          <a:off x="5529048" y="1779971"/>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39C16BF-5F57-496D-8F2B-8B38DD5CE653}">
      <dsp:nvSpPr>
        <dsp:cNvPr id="0" name=""/>
        <dsp:cNvSpPr/>
      </dsp:nvSpPr>
      <dsp:spPr>
        <a:xfrm>
          <a:off x="5529048" y="1779971"/>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D2619A9-4ADF-44DE-B70A-B4B1BFEEED4C}">
      <dsp:nvSpPr>
        <dsp:cNvPr id="0" name=""/>
        <dsp:cNvSpPr/>
      </dsp:nvSpPr>
      <dsp:spPr>
        <a:xfrm>
          <a:off x="5353242" y="1843261"/>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Network</a:t>
          </a:r>
        </a:p>
      </dsp:txBody>
      <dsp:txXfrm>
        <a:off x="5353242" y="1843261"/>
        <a:ext cx="703223" cy="225031"/>
      </dsp:txXfrm>
    </dsp:sp>
    <dsp:sp modelId="{8CAFBFD0-7A69-4C14-9B2A-7AF74C9785F7}">
      <dsp:nvSpPr>
        <dsp:cNvPr id="0" name=""/>
        <dsp:cNvSpPr/>
      </dsp:nvSpPr>
      <dsp:spPr>
        <a:xfrm>
          <a:off x="4252698" y="2279259"/>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F35DB6B-303E-4A32-B753-61C0590141DB}">
      <dsp:nvSpPr>
        <dsp:cNvPr id="0" name=""/>
        <dsp:cNvSpPr/>
      </dsp:nvSpPr>
      <dsp:spPr>
        <a:xfrm>
          <a:off x="4252698" y="2279259"/>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FB4E93D-4674-4684-9FD4-88E1DF22FA3C}">
      <dsp:nvSpPr>
        <dsp:cNvPr id="0" name=""/>
        <dsp:cNvSpPr/>
      </dsp:nvSpPr>
      <dsp:spPr>
        <a:xfrm>
          <a:off x="4076892" y="2342549"/>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Call-Stream Line</a:t>
          </a:r>
        </a:p>
      </dsp:txBody>
      <dsp:txXfrm>
        <a:off x="4076892" y="2342549"/>
        <a:ext cx="703223" cy="225031"/>
      </dsp:txXfrm>
    </dsp:sp>
    <dsp:sp modelId="{AD7E7DA2-DC31-49C1-9AB3-B68CFC8E4D26}">
      <dsp:nvSpPr>
        <dsp:cNvPr id="0" name=""/>
        <dsp:cNvSpPr/>
      </dsp:nvSpPr>
      <dsp:spPr>
        <a:xfrm>
          <a:off x="4709793" y="2778547"/>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69160BA-D81C-4C9D-AFB4-77CEE938CFF3}">
      <dsp:nvSpPr>
        <dsp:cNvPr id="0" name=""/>
        <dsp:cNvSpPr/>
      </dsp:nvSpPr>
      <dsp:spPr>
        <a:xfrm>
          <a:off x="4709793" y="2778547"/>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5A9744-E9B5-4264-A6A8-5C5241077905}">
      <dsp:nvSpPr>
        <dsp:cNvPr id="0" name=""/>
        <dsp:cNvSpPr/>
      </dsp:nvSpPr>
      <dsp:spPr>
        <a:xfrm>
          <a:off x="4533987" y="2841837"/>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Staff LAN Network</a:t>
          </a:r>
        </a:p>
      </dsp:txBody>
      <dsp:txXfrm>
        <a:off x="4533987" y="2841837"/>
        <a:ext cx="703223" cy="225031"/>
      </dsp:txXfrm>
    </dsp:sp>
    <dsp:sp modelId="{F7C1FD80-CCBE-43F0-B3DE-3A73F5CD7A9D}">
      <dsp:nvSpPr>
        <dsp:cNvPr id="0" name=""/>
        <dsp:cNvSpPr/>
      </dsp:nvSpPr>
      <dsp:spPr>
        <a:xfrm>
          <a:off x="4709793" y="3277836"/>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F70985-924D-47C8-9F89-B036B7C1A0CA}">
      <dsp:nvSpPr>
        <dsp:cNvPr id="0" name=""/>
        <dsp:cNvSpPr/>
      </dsp:nvSpPr>
      <dsp:spPr>
        <a:xfrm>
          <a:off x="4709793" y="3277836"/>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AA191C2-85A2-4A71-B51E-2ACD7E3D8255}">
      <dsp:nvSpPr>
        <dsp:cNvPr id="0" name=""/>
        <dsp:cNvSpPr/>
      </dsp:nvSpPr>
      <dsp:spPr>
        <a:xfrm>
          <a:off x="4533987" y="3341126"/>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Staff Wi-Fi</a:t>
          </a:r>
        </a:p>
      </dsp:txBody>
      <dsp:txXfrm>
        <a:off x="4533987" y="3341126"/>
        <a:ext cx="703223" cy="225031"/>
      </dsp:txXfrm>
    </dsp:sp>
    <dsp:sp modelId="{FE7C405B-EBF8-45E7-BE1D-26B4E532207F}">
      <dsp:nvSpPr>
        <dsp:cNvPr id="0" name=""/>
        <dsp:cNvSpPr/>
      </dsp:nvSpPr>
      <dsp:spPr>
        <a:xfrm>
          <a:off x="5103598" y="2279259"/>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1A9610-8C28-4B47-B3E7-818482F811FC}">
      <dsp:nvSpPr>
        <dsp:cNvPr id="0" name=""/>
        <dsp:cNvSpPr/>
      </dsp:nvSpPr>
      <dsp:spPr>
        <a:xfrm>
          <a:off x="5103598" y="2279259"/>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D19B3E-48E9-4B1F-8276-029BAA2065A7}">
      <dsp:nvSpPr>
        <dsp:cNvPr id="0" name=""/>
        <dsp:cNvSpPr/>
      </dsp:nvSpPr>
      <dsp:spPr>
        <a:xfrm>
          <a:off x="4927792" y="2342549"/>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Lease Line </a:t>
          </a:r>
        </a:p>
      </dsp:txBody>
      <dsp:txXfrm>
        <a:off x="4927792" y="2342549"/>
        <a:ext cx="703223" cy="225031"/>
      </dsp:txXfrm>
    </dsp:sp>
    <dsp:sp modelId="{42B516A5-0D45-45BB-8C50-2E1CCDA4C315}">
      <dsp:nvSpPr>
        <dsp:cNvPr id="0" name=""/>
        <dsp:cNvSpPr/>
      </dsp:nvSpPr>
      <dsp:spPr>
        <a:xfrm>
          <a:off x="5560693" y="2778547"/>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82A4E5-5DA6-4D9F-A7B2-D28ABE94969E}">
      <dsp:nvSpPr>
        <dsp:cNvPr id="0" name=""/>
        <dsp:cNvSpPr/>
      </dsp:nvSpPr>
      <dsp:spPr>
        <a:xfrm>
          <a:off x="5560693" y="2778547"/>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BADA467-43CB-46A9-881A-3FF38A70A61D}">
      <dsp:nvSpPr>
        <dsp:cNvPr id="0" name=""/>
        <dsp:cNvSpPr/>
      </dsp:nvSpPr>
      <dsp:spPr>
        <a:xfrm>
          <a:off x="5384887" y="2841837"/>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Customer and Guest Wi-Fi</a:t>
          </a:r>
        </a:p>
      </dsp:txBody>
      <dsp:txXfrm>
        <a:off x="5384887" y="2841837"/>
        <a:ext cx="703223" cy="225031"/>
      </dsp:txXfrm>
    </dsp:sp>
    <dsp:sp modelId="{960529A2-2651-48D4-BD36-CAA89187F55B}">
      <dsp:nvSpPr>
        <dsp:cNvPr id="0" name=""/>
        <dsp:cNvSpPr/>
      </dsp:nvSpPr>
      <dsp:spPr>
        <a:xfrm>
          <a:off x="5560693" y="3277836"/>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9DEFD1B-832C-43D2-970B-C8F78AAE6473}">
      <dsp:nvSpPr>
        <dsp:cNvPr id="0" name=""/>
        <dsp:cNvSpPr/>
      </dsp:nvSpPr>
      <dsp:spPr>
        <a:xfrm>
          <a:off x="5560693" y="3277836"/>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4CAF8-93E3-4E86-A5C0-55C42312AC6C}">
      <dsp:nvSpPr>
        <dsp:cNvPr id="0" name=""/>
        <dsp:cNvSpPr/>
      </dsp:nvSpPr>
      <dsp:spPr>
        <a:xfrm>
          <a:off x="5384887" y="3341126"/>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LAN Failover</a:t>
          </a:r>
        </a:p>
      </dsp:txBody>
      <dsp:txXfrm>
        <a:off x="5384887" y="3341126"/>
        <a:ext cx="703223" cy="225031"/>
      </dsp:txXfrm>
    </dsp:sp>
    <dsp:sp modelId="{F1ED4515-8DC8-45EC-A5AB-D4942A261BCA}">
      <dsp:nvSpPr>
        <dsp:cNvPr id="0" name=""/>
        <dsp:cNvSpPr/>
      </dsp:nvSpPr>
      <dsp:spPr>
        <a:xfrm>
          <a:off x="5954498" y="2279259"/>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84CA882-6662-4C87-910B-C1323EFAC8A1}">
      <dsp:nvSpPr>
        <dsp:cNvPr id="0" name=""/>
        <dsp:cNvSpPr/>
      </dsp:nvSpPr>
      <dsp:spPr>
        <a:xfrm>
          <a:off x="5954498" y="2279259"/>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5EF06C-76E4-497E-AC05-16C39C996FE0}">
      <dsp:nvSpPr>
        <dsp:cNvPr id="0" name=""/>
        <dsp:cNvSpPr/>
      </dsp:nvSpPr>
      <dsp:spPr>
        <a:xfrm>
          <a:off x="5778692" y="2342549"/>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POE Switch</a:t>
          </a:r>
        </a:p>
      </dsp:txBody>
      <dsp:txXfrm>
        <a:off x="5778692" y="2342549"/>
        <a:ext cx="703223" cy="225031"/>
      </dsp:txXfrm>
    </dsp:sp>
    <dsp:sp modelId="{B666AB93-ED0C-4B4B-8EF5-610020AFF409}">
      <dsp:nvSpPr>
        <dsp:cNvPr id="0" name=""/>
        <dsp:cNvSpPr/>
      </dsp:nvSpPr>
      <dsp:spPr>
        <a:xfrm>
          <a:off x="6411593" y="2778547"/>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7D04C20-A139-4F8B-B704-225D8040110A}">
      <dsp:nvSpPr>
        <dsp:cNvPr id="0" name=""/>
        <dsp:cNvSpPr/>
      </dsp:nvSpPr>
      <dsp:spPr>
        <a:xfrm>
          <a:off x="6411593" y="2778547"/>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BA355DA-EBA6-4807-9296-181A6CBADA28}">
      <dsp:nvSpPr>
        <dsp:cNvPr id="0" name=""/>
        <dsp:cNvSpPr/>
      </dsp:nvSpPr>
      <dsp:spPr>
        <a:xfrm>
          <a:off x="6235787" y="2841837"/>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All PC</a:t>
          </a:r>
        </a:p>
      </dsp:txBody>
      <dsp:txXfrm>
        <a:off x="6235787" y="2841837"/>
        <a:ext cx="703223" cy="225031"/>
      </dsp:txXfrm>
    </dsp:sp>
    <dsp:sp modelId="{9AB82AFA-CEE9-4EE4-A8D3-E9ED5A165383}">
      <dsp:nvSpPr>
        <dsp:cNvPr id="0" name=""/>
        <dsp:cNvSpPr/>
      </dsp:nvSpPr>
      <dsp:spPr>
        <a:xfrm>
          <a:off x="6411593" y="3277836"/>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A623741-12CD-4A65-9418-252E82C030A0}">
      <dsp:nvSpPr>
        <dsp:cNvPr id="0" name=""/>
        <dsp:cNvSpPr/>
      </dsp:nvSpPr>
      <dsp:spPr>
        <a:xfrm>
          <a:off x="6411593" y="3277836"/>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6C11077-2DF2-4189-B1A0-41CF4B6B090D}">
      <dsp:nvSpPr>
        <dsp:cNvPr id="0" name=""/>
        <dsp:cNvSpPr/>
      </dsp:nvSpPr>
      <dsp:spPr>
        <a:xfrm>
          <a:off x="6235787" y="3341126"/>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All Phones</a:t>
          </a:r>
        </a:p>
      </dsp:txBody>
      <dsp:txXfrm>
        <a:off x="6235787" y="3341126"/>
        <a:ext cx="703223" cy="225031"/>
      </dsp:txXfrm>
    </dsp:sp>
    <dsp:sp modelId="{6D055DC5-0B6C-4A8B-B28D-37A32491A594}">
      <dsp:nvSpPr>
        <dsp:cNvPr id="0" name=""/>
        <dsp:cNvSpPr/>
      </dsp:nvSpPr>
      <dsp:spPr>
        <a:xfrm>
          <a:off x="6805398" y="2279259"/>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84443FB-8D68-440C-AE4E-C1A94B484DFC}">
      <dsp:nvSpPr>
        <dsp:cNvPr id="0" name=""/>
        <dsp:cNvSpPr/>
      </dsp:nvSpPr>
      <dsp:spPr>
        <a:xfrm>
          <a:off x="6805398" y="2279259"/>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56BB772-E877-4C2F-B8A4-C67F7CCEAACF}">
      <dsp:nvSpPr>
        <dsp:cNvPr id="0" name=""/>
        <dsp:cNvSpPr/>
      </dsp:nvSpPr>
      <dsp:spPr>
        <a:xfrm>
          <a:off x="6629592" y="2342549"/>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Failover</a:t>
          </a:r>
        </a:p>
      </dsp:txBody>
      <dsp:txXfrm>
        <a:off x="6629592" y="2342549"/>
        <a:ext cx="703223" cy="225031"/>
      </dsp:txXfrm>
    </dsp:sp>
    <dsp:sp modelId="{61F0DA7A-532E-46D7-824C-71CC7216444B}">
      <dsp:nvSpPr>
        <dsp:cNvPr id="0" name=""/>
        <dsp:cNvSpPr/>
      </dsp:nvSpPr>
      <dsp:spPr>
        <a:xfrm>
          <a:off x="7262493" y="2778547"/>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C4AD1B-688D-46DA-8E90-3C117D86D8E1}">
      <dsp:nvSpPr>
        <dsp:cNvPr id="0" name=""/>
        <dsp:cNvSpPr/>
      </dsp:nvSpPr>
      <dsp:spPr>
        <a:xfrm>
          <a:off x="7262493" y="2778547"/>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E89AEF2-6072-4C28-9E9B-4F10FBABD71D}">
      <dsp:nvSpPr>
        <dsp:cNvPr id="0" name=""/>
        <dsp:cNvSpPr/>
      </dsp:nvSpPr>
      <dsp:spPr>
        <a:xfrm>
          <a:off x="7086687" y="2841837"/>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Lease Line</a:t>
          </a:r>
        </a:p>
      </dsp:txBody>
      <dsp:txXfrm>
        <a:off x="7086687" y="2841837"/>
        <a:ext cx="703223" cy="225031"/>
      </dsp:txXfrm>
    </dsp:sp>
    <dsp:sp modelId="{D35F7AFF-5EA1-415F-92A8-C16F35674B4A}">
      <dsp:nvSpPr>
        <dsp:cNvPr id="0" name=""/>
        <dsp:cNvSpPr/>
      </dsp:nvSpPr>
      <dsp:spPr>
        <a:xfrm>
          <a:off x="7262493" y="3277836"/>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D335799-0E12-4931-96B2-4574B091F2A4}">
      <dsp:nvSpPr>
        <dsp:cNvPr id="0" name=""/>
        <dsp:cNvSpPr/>
      </dsp:nvSpPr>
      <dsp:spPr>
        <a:xfrm>
          <a:off x="7262493" y="3277836"/>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8534B25-245C-4CCB-8EEF-5CA129D69C11}">
      <dsp:nvSpPr>
        <dsp:cNvPr id="0" name=""/>
        <dsp:cNvSpPr/>
      </dsp:nvSpPr>
      <dsp:spPr>
        <a:xfrm>
          <a:off x="7086687" y="3341126"/>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EE Broadband</a:t>
          </a:r>
        </a:p>
      </dsp:txBody>
      <dsp:txXfrm>
        <a:off x="7086687" y="3341126"/>
        <a:ext cx="703223" cy="225031"/>
      </dsp:txXfrm>
    </dsp:sp>
    <dsp:sp modelId="{7287C154-35DD-4138-ACCB-C4ADABA1225E}">
      <dsp:nvSpPr>
        <dsp:cNvPr id="0" name=""/>
        <dsp:cNvSpPr/>
      </dsp:nvSpPr>
      <dsp:spPr>
        <a:xfrm>
          <a:off x="7656298" y="1779971"/>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3ECE1BE-2965-4322-B745-C164896DBDC5}">
      <dsp:nvSpPr>
        <dsp:cNvPr id="0" name=""/>
        <dsp:cNvSpPr/>
      </dsp:nvSpPr>
      <dsp:spPr>
        <a:xfrm>
          <a:off x="7656298" y="1779971"/>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178236-7652-40B1-A453-2FF5F2659686}">
      <dsp:nvSpPr>
        <dsp:cNvPr id="0" name=""/>
        <dsp:cNvSpPr/>
      </dsp:nvSpPr>
      <dsp:spPr>
        <a:xfrm>
          <a:off x="7480492" y="1843261"/>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Phone Systems</a:t>
          </a:r>
        </a:p>
      </dsp:txBody>
      <dsp:txXfrm>
        <a:off x="7480492" y="1843261"/>
        <a:ext cx="703223" cy="225031"/>
      </dsp:txXfrm>
    </dsp:sp>
    <dsp:sp modelId="{ABA7E7A5-1004-44D5-ABBB-55ADC5CF57E3}">
      <dsp:nvSpPr>
        <dsp:cNvPr id="0" name=""/>
        <dsp:cNvSpPr/>
      </dsp:nvSpPr>
      <dsp:spPr>
        <a:xfrm>
          <a:off x="7656298" y="2279259"/>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A5972B7-CFBC-44C1-9DBE-2983652CAA96}">
      <dsp:nvSpPr>
        <dsp:cNvPr id="0" name=""/>
        <dsp:cNvSpPr/>
      </dsp:nvSpPr>
      <dsp:spPr>
        <a:xfrm>
          <a:off x="7656298" y="2279259"/>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5EF22C-83E1-4CB6-9F21-DF23B6D409A1}">
      <dsp:nvSpPr>
        <dsp:cNvPr id="0" name=""/>
        <dsp:cNvSpPr/>
      </dsp:nvSpPr>
      <dsp:spPr>
        <a:xfrm>
          <a:off x="7480492" y="2342549"/>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Avaya Switch</a:t>
          </a:r>
        </a:p>
      </dsp:txBody>
      <dsp:txXfrm>
        <a:off x="7480492" y="2342549"/>
        <a:ext cx="703223" cy="225031"/>
      </dsp:txXfrm>
    </dsp:sp>
    <dsp:sp modelId="{FEE87E5A-8290-4726-8BF3-9FB7D0792A46}">
      <dsp:nvSpPr>
        <dsp:cNvPr id="0" name=""/>
        <dsp:cNvSpPr/>
      </dsp:nvSpPr>
      <dsp:spPr>
        <a:xfrm>
          <a:off x="8113393" y="2778547"/>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5EC663B-E8D9-42B1-A6EB-4E4ADC3B990F}">
      <dsp:nvSpPr>
        <dsp:cNvPr id="0" name=""/>
        <dsp:cNvSpPr/>
      </dsp:nvSpPr>
      <dsp:spPr>
        <a:xfrm>
          <a:off x="8113393" y="2778547"/>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FEF18C6-7D81-4175-AB85-CCDFD4C2B930}">
      <dsp:nvSpPr>
        <dsp:cNvPr id="0" name=""/>
        <dsp:cNvSpPr/>
      </dsp:nvSpPr>
      <dsp:spPr>
        <a:xfrm>
          <a:off x="7937587" y="2841837"/>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Staff IP Phones</a:t>
          </a:r>
        </a:p>
      </dsp:txBody>
      <dsp:txXfrm>
        <a:off x="7937587" y="2841837"/>
        <a:ext cx="703223" cy="225031"/>
      </dsp:txXfrm>
    </dsp:sp>
    <dsp:sp modelId="{7B09C906-ACF8-4799-8BFB-A413A086D264}">
      <dsp:nvSpPr>
        <dsp:cNvPr id="0" name=""/>
        <dsp:cNvSpPr/>
      </dsp:nvSpPr>
      <dsp:spPr>
        <a:xfrm>
          <a:off x="8507198" y="1779971"/>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BE19389-77D8-433A-AD4D-A449F8264529}">
      <dsp:nvSpPr>
        <dsp:cNvPr id="0" name=""/>
        <dsp:cNvSpPr/>
      </dsp:nvSpPr>
      <dsp:spPr>
        <a:xfrm>
          <a:off x="8507198" y="1779971"/>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82437CD-F4AC-40A1-B104-16E4DA5D9192}">
      <dsp:nvSpPr>
        <dsp:cNvPr id="0" name=""/>
        <dsp:cNvSpPr/>
      </dsp:nvSpPr>
      <dsp:spPr>
        <a:xfrm>
          <a:off x="8331392" y="1843261"/>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Time Server</a:t>
          </a:r>
        </a:p>
      </dsp:txBody>
      <dsp:txXfrm>
        <a:off x="8331392" y="1843261"/>
        <a:ext cx="703223" cy="225031"/>
      </dsp:txXfrm>
    </dsp:sp>
    <dsp:sp modelId="{D537DBF5-F4B9-4FCE-8E0D-EB8914CC2600}">
      <dsp:nvSpPr>
        <dsp:cNvPr id="0" name=""/>
        <dsp:cNvSpPr/>
      </dsp:nvSpPr>
      <dsp:spPr>
        <a:xfrm>
          <a:off x="8964293" y="2279259"/>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FA0F8BB-52CB-4007-A494-60145E9DB942}">
      <dsp:nvSpPr>
        <dsp:cNvPr id="0" name=""/>
        <dsp:cNvSpPr/>
      </dsp:nvSpPr>
      <dsp:spPr>
        <a:xfrm>
          <a:off x="8964293" y="2279259"/>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148234E-2603-4ED9-8D87-8599BC4D3F74}">
      <dsp:nvSpPr>
        <dsp:cNvPr id="0" name=""/>
        <dsp:cNvSpPr/>
      </dsp:nvSpPr>
      <dsp:spPr>
        <a:xfrm>
          <a:off x="8788487" y="2342549"/>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Time for Server and Phones</a:t>
          </a:r>
        </a:p>
      </dsp:txBody>
      <dsp:txXfrm>
        <a:off x="8788487" y="2342549"/>
        <a:ext cx="703223" cy="225031"/>
      </dsp:txXfrm>
    </dsp:sp>
    <dsp:sp modelId="{63AF7CF3-D123-40FA-982C-3585CFC69255}">
      <dsp:nvSpPr>
        <dsp:cNvPr id="0" name=""/>
        <dsp:cNvSpPr/>
      </dsp:nvSpPr>
      <dsp:spPr>
        <a:xfrm>
          <a:off x="9358097" y="1779971"/>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30BFFEC-0F70-4F67-91F2-F13260ACBA96}">
      <dsp:nvSpPr>
        <dsp:cNvPr id="0" name=""/>
        <dsp:cNvSpPr/>
      </dsp:nvSpPr>
      <dsp:spPr>
        <a:xfrm>
          <a:off x="9358097" y="1779971"/>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F8B0E64-92EE-4CCD-8B49-CFD70FE054FD}">
      <dsp:nvSpPr>
        <dsp:cNvPr id="0" name=""/>
        <dsp:cNvSpPr/>
      </dsp:nvSpPr>
      <dsp:spPr>
        <a:xfrm>
          <a:off x="9182292" y="1843261"/>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Backup Servers</a:t>
          </a:r>
        </a:p>
      </dsp:txBody>
      <dsp:txXfrm>
        <a:off x="9182292" y="1843261"/>
        <a:ext cx="703223" cy="225031"/>
      </dsp:txXfrm>
    </dsp:sp>
    <dsp:sp modelId="{59F8AA53-0042-4D53-93D2-4DD9C28411B8}">
      <dsp:nvSpPr>
        <dsp:cNvPr id="0" name=""/>
        <dsp:cNvSpPr/>
      </dsp:nvSpPr>
      <dsp:spPr>
        <a:xfrm>
          <a:off x="9815192" y="2279259"/>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0DB3626-936F-4EA1-9C0D-78E50B29C449}">
      <dsp:nvSpPr>
        <dsp:cNvPr id="0" name=""/>
        <dsp:cNvSpPr/>
      </dsp:nvSpPr>
      <dsp:spPr>
        <a:xfrm>
          <a:off x="9815192" y="2279259"/>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A59D218-849A-4469-A0F2-168247DF0126}">
      <dsp:nvSpPr>
        <dsp:cNvPr id="0" name=""/>
        <dsp:cNvSpPr/>
      </dsp:nvSpPr>
      <dsp:spPr>
        <a:xfrm>
          <a:off x="9639387" y="2342549"/>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Back up of all servers</a:t>
          </a:r>
        </a:p>
      </dsp:txBody>
      <dsp:txXfrm>
        <a:off x="9639387" y="2342549"/>
        <a:ext cx="703223" cy="225031"/>
      </dsp:txXfrm>
    </dsp:sp>
    <dsp:sp modelId="{A81CA552-2E4F-472D-9AB1-55919F7947AA}">
      <dsp:nvSpPr>
        <dsp:cNvPr id="0" name=""/>
        <dsp:cNvSpPr/>
      </dsp:nvSpPr>
      <dsp:spPr>
        <a:xfrm>
          <a:off x="10208997" y="1779971"/>
          <a:ext cx="351611" cy="351611"/>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C5AAA1-E0FC-401B-B4CE-033E8E557458}">
      <dsp:nvSpPr>
        <dsp:cNvPr id="0" name=""/>
        <dsp:cNvSpPr/>
      </dsp:nvSpPr>
      <dsp:spPr>
        <a:xfrm>
          <a:off x="10208997" y="1779971"/>
          <a:ext cx="351611" cy="351611"/>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04639FC-EA94-4F53-89D3-3E0C249B3D44}">
      <dsp:nvSpPr>
        <dsp:cNvPr id="0" name=""/>
        <dsp:cNvSpPr/>
      </dsp:nvSpPr>
      <dsp:spPr>
        <a:xfrm>
          <a:off x="10033192" y="1843261"/>
          <a:ext cx="703223" cy="225031"/>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Backup Power</a:t>
          </a:r>
        </a:p>
      </dsp:txBody>
      <dsp:txXfrm>
        <a:off x="10033192" y="1843261"/>
        <a:ext cx="703223" cy="225031"/>
      </dsp:txXfrm>
    </dsp:sp>
    <dsp:sp modelId="{819A1DEB-F498-4038-8298-B0C5ED82F7EF}">
      <dsp:nvSpPr>
        <dsp:cNvPr id="0" name=""/>
        <dsp:cNvSpPr/>
      </dsp:nvSpPr>
      <dsp:spPr>
        <a:xfrm>
          <a:off x="10683277" y="2279259"/>
          <a:ext cx="385981" cy="609680"/>
        </a:xfrm>
        <a:prstGeom prst="arc">
          <a:avLst>
            <a:gd name="adj1" fmla="val 13200000"/>
            <a:gd name="adj2" fmla="val 192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D47D1B-FCC2-4C87-B1F8-54866EBA44A2}">
      <dsp:nvSpPr>
        <dsp:cNvPr id="0" name=""/>
        <dsp:cNvSpPr/>
      </dsp:nvSpPr>
      <dsp:spPr>
        <a:xfrm>
          <a:off x="10683277" y="2279259"/>
          <a:ext cx="385981" cy="609680"/>
        </a:xfrm>
        <a:prstGeom prst="arc">
          <a:avLst>
            <a:gd name="adj1" fmla="val 2400000"/>
            <a:gd name="adj2" fmla="val 8400000"/>
          </a:avLst>
        </a:prstGeom>
        <a:noFill/>
        <a:ln w="22225" cap="rnd"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093DB6A-B1DF-44BF-93DF-F0EFCA9D1624}">
      <dsp:nvSpPr>
        <dsp:cNvPr id="0" name=""/>
        <dsp:cNvSpPr/>
      </dsp:nvSpPr>
      <dsp:spPr>
        <a:xfrm>
          <a:off x="10490287" y="2389001"/>
          <a:ext cx="771963" cy="390195"/>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UPS for all network devices and servers</a:t>
          </a:r>
        </a:p>
      </dsp:txBody>
      <dsp:txXfrm>
        <a:off x="10490287" y="2389001"/>
        <a:ext cx="771963" cy="3901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38BF28-4FC1-4189-8A38-793659660452}">
      <dsp:nvSpPr>
        <dsp:cNvPr id="0" name=""/>
        <dsp:cNvSpPr/>
      </dsp:nvSpPr>
      <dsp:spPr>
        <a:xfrm>
          <a:off x="10454374" y="2572844"/>
          <a:ext cx="410370" cy="195298"/>
        </a:xfrm>
        <a:custGeom>
          <a:avLst/>
          <a:gdLst/>
          <a:ahLst/>
          <a:cxnLst/>
          <a:rect l="0" t="0" r="0" b="0"/>
          <a:pathLst>
            <a:path>
              <a:moveTo>
                <a:pt x="0" y="0"/>
              </a:moveTo>
              <a:lnTo>
                <a:pt x="0" y="133090"/>
              </a:lnTo>
              <a:lnTo>
                <a:pt x="410370" y="133090"/>
              </a:lnTo>
              <a:lnTo>
                <a:pt x="41037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928D43B0-2099-413D-B775-988057C7247E}">
      <dsp:nvSpPr>
        <dsp:cNvPr id="0" name=""/>
        <dsp:cNvSpPr/>
      </dsp:nvSpPr>
      <dsp:spPr>
        <a:xfrm>
          <a:off x="10044003" y="2572844"/>
          <a:ext cx="410370" cy="195298"/>
        </a:xfrm>
        <a:custGeom>
          <a:avLst/>
          <a:gdLst/>
          <a:ahLst/>
          <a:cxnLst/>
          <a:rect l="0" t="0" r="0" b="0"/>
          <a:pathLst>
            <a:path>
              <a:moveTo>
                <a:pt x="410370" y="0"/>
              </a:moveTo>
              <a:lnTo>
                <a:pt x="410370" y="133090"/>
              </a:lnTo>
              <a:lnTo>
                <a:pt x="0" y="133090"/>
              </a:lnTo>
              <a:lnTo>
                <a:pt x="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ADF6BD8B-AE20-468A-A1FB-BA56E38512D8}">
      <dsp:nvSpPr>
        <dsp:cNvPr id="0" name=""/>
        <dsp:cNvSpPr/>
      </dsp:nvSpPr>
      <dsp:spPr>
        <a:xfrm>
          <a:off x="5430994" y="1951134"/>
          <a:ext cx="5023379" cy="195298"/>
        </a:xfrm>
        <a:custGeom>
          <a:avLst/>
          <a:gdLst/>
          <a:ahLst/>
          <a:cxnLst/>
          <a:rect l="0" t="0" r="0" b="0"/>
          <a:pathLst>
            <a:path>
              <a:moveTo>
                <a:pt x="0" y="0"/>
              </a:moveTo>
              <a:lnTo>
                <a:pt x="0" y="133090"/>
              </a:lnTo>
              <a:lnTo>
                <a:pt x="5023379" y="133090"/>
              </a:lnTo>
              <a:lnTo>
                <a:pt x="5023379" y="195298"/>
              </a:lnTo>
            </a:path>
          </a:pathLst>
        </a:custGeom>
        <a:noFill/>
        <a:ln w="22225"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2D0ED33F-C56C-488B-AC98-CCD024FFDA7D}">
      <dsp:nvSpPr>
        <dsp:cNvPr id="0" name=""/>
        <dsp:cNvSpPr/>
      </dsp:nvSpPr>
      <dsp:spPr>
        <a:xfrm>
          <a:off x="5430994" y="1951134"/>
          <a:ext cx="3792269" cy="195298"/>
        </a:xfrm>
        <a:custGeom>
          <a:avLst/>
          <a:gdLst/>
          <a:ahLst/>
          <a:cxnLst/>
          <a:rect l="0" t="0" r="0" b="0"/>
          <a:pathLst>
            <a:path>
              <a:moveTo>
                <a:pt x="0" y="0"/>
              </a:moveTo>
              <a:lnTo>
                <a:pt x="0" y="133090"/>
              </a:lnTo>
              <a:lnTo>
                <a:pt x="3792269" y="133090"/>
              </a:lnTo>
              <a:lnTo>
                <a:pt x="3792269" y="195298"/>
              </a:lnTo>
            </a:path>
          </a:pathLst>
        </a:custGeom>
        <a:noFill/>
        <a:ln w="22225"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2F064E78-F95C-49B3-8E21-76724111E473}">
      <dsp:nvSpPr>
        <dsp:cNvPr id="0" name=""/>
        <dsp:cNvSpPr/>
      </dsp:nvSpPr>
      <dsp:spPr>
        <a:xfrm>
          <a:off x="8402523" y="2572844"/>
          <a:ext cx="820740" cy="195298"/>
        </a:xfrm>
        <a:custGeom>
          <a:avLst/>
          <a:gdLst/>
          <a:ahLst/>
          <a:cxnLst/>
          <a:rect l="0" t="0" r="0" b="0"/>
          <a:pathLst>
            <a:path>
              <a:moveTo>
                <a:pt x="0" y="0"/>
              </a:moveTo>
              <a:lnTo>
                <a:pt x="0" y="133090"/>
              </a:lnTo>
              <a:lnTo>
                <a:pt x="820740" y="133090"/>
              </a:lnTo>
              <a:lnTo>
                <a:pt x="82074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CA46ED14-F5FE-4EF7-B259-93207225B069}">
      <dsp:nvSpPr>
        <dsp:cNvPr id="0" name=""/>
        <dsp:cNvSpPr/>
      </dsp:nvSpPr>
      <dsp:spPr>
        <a:xfrm>
          <a:off x="8356803" y="2572844"/>
          <a:ext cx="91440" cy="195298"/>
        </a:xfrm>
        <a:custGeom>
          <a:avLst/>
          <a:gdLst/>
          <a:ahLst/>
          <a:cxnLst/>
          <a:rect l="0" t="0" r="0" b="0"/>
          <a:pathLst>
            <a:path>
              <a:moveTo>
                <a:pt x="45720" y="0"/>
              </a:moveTo>
              <a:lnTo>
                <a:pt x="4572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72B3C22B-05A1-41B8-8CA1-B888737AA48E}">
      <dsp:nvSpPr>
        <dsp:cNvPr id="0" name=""/>
        <dsp:cNvSpPr/>
      </dsp:nvSpPr>
      <dsp:spPr>
        <a:xfrm>
          <a:off x="7581782" y="2572844"/>
          <a:ext cx="820740" cy="195298"/>
        </a:xfrm>
        <a:custGeom>
          <a:avLst/>
          <a:gdLst/>
          <a:ahLst/>
          <a:cxnLst/>
          <a:rect l="0" t="0" r="0" b="0"/>
          <a:pathLst>
            <a:path>
              <a:moveTo>
                <a:pt x="820740" y="0"/>
              </a:moveTo>
              <a:lnTo>
                <a:pt x="820740" y="133090"/>
              </a:lnTo>
              <a:lnTo>
                <a:pt x="0" y="133090"/>
              </a:lnTo>
              <a:lnTo>
                <a:pt x="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EFF5F72B-F51B-4450-9013-80B30BE8E428}">
      <dsp:nvSpPr>
        <dsp:cNvPr id="0" name=""/>
        <dsp:cNvSpPr/>
      </dsp:nvSpPr>
      <dsp:spPr>
        <a:xfrm>
          <a:off x="5430994" y="1951134"/>
          <a:ext cx="2971528" cy="195298"/>
        </a:xfrm>
        <a:custGeom>
          <a:avLst/>
          <a:gdLst/>
          <a:ahLst/>
          <a:cxnLst/>
          <a:rect l="0" t="0" r="0" b="0"/>
          <a:pathLst>
            <a:path>
              <a:moveTo>
                <a:pt x="0" y="0"/>
              </a:moveTo>
              <a:lnTo>
                <a:pt x="0" y="133090"/>
              </a:lnTo>
              <a:lnTo>
                <a:pt x="2971528" y="133090"/>
              </a:lnTo>
              <a:lnTo>
                <a:pt x="2971528" y="195298"/>
              </a:lnTo>
            </a:path>
          </a:pathLst>
        </a:custGeom>
        <a:noFill/>
        <a:ln w="22225"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CB80661E-48A1-4883-8B89-9E9FF58EF93D}">
      <dsp:nvSpPr>
        <dsp:cNvPr id="0" name=""/>
        <dsp:cNvSpPr/>
      </dsp:nvSpPr>
      <dsp:spPr>
        <a:xfrm>
          <a:off x="5867026" y="2572844"/>
          <a:ext cx="820740" cy="195298"/>
        </a:xfrm>
        <a:custGeom>
          <a:avLst/>
          <a:gdLst/>
          <a:ahLst/>
          <a:cxnLst/>
          <a:rect l="0" t="0" r="0" b="0"/>
          <a:pathLst>
            <a:path>
              <a:moveTo>
                <a:pt x="0" y="0"/>
              </a:moveTo>
              <a:lnTo>
                <a:pt x="0" y="133090"/>
              </a:lnTo>
              <a:lnTo>
                <a:pt x="820740" y="133090"/>
              </a:lnTo>
              <a:lnTo>
                <a:pt x="82074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894D2594-8549-4CC4-9D2B-215F85B848AB}">
      <dsp:nvSpPr>
        <dsp:cNvPr id="0" name=""/>
        <dsp:cNvSpPr/>
      </dsp:nvSpPr>
      <dsp:spPr>
        <a:xfrm>
          <a:off x="5748030" y="2572844"/>
          <a:ext cx="91440" cy="195298"/>
        </a:xfrm>
        <a:custGeom>
          <a:avLst/>
          <a:gdLst/>
          <a:ahLst/>
          <a:cxnLst/>
          <a:rect l="0" t="0" r="0" b="0"/>
          <a:pathLst>
            <a:path>
              <a:moveTo>
                <a:pt x="118995" y="0"/>
              </a:moveTo>
              <a:lnTo>
                <a:pt x="118995" y="133090"/>
              </a:lnTo>
              <a:lnTo>
                <a:pt x="45720" y="133090"/>
              </a:lnTo>
              <a:lnTo>
                <a:pt x="4572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01544A14-A1C2-4379-AA33-7B4837A91BDA}">
      <dsp:nvSpPr>
        <dsp:cNvPr id="0" name=""/>
        <dsp:cNvSpPr/>
      </dsp:nvSpPr>
      <dsp:spPr>
        <a:xfrm>
          <a:off x="4973009" y="2572844"/>
          <a:ext cx="894016" cy="195298"/>
        </a:xfrm>
        <a:custGeom>
          <a:avLst/>
          <a:gdLst/>
          <a:ahLst/>
          <a:cxnLst/>
          <a:rect l="0" t="0" r="0" b="0"/>
          <a:pathLst>
            <a:path>
              <a:moveTo>
                <a:pt x="894016" y="0"/>
              </a:moveTo>
              <a:lnTo>
                <a:pt x="894016" y="133090"/>
              </a:lnTo>
              <a:lnTo>
                <a:pt x="0" y="133090"/>
              </a:lnTo>
              <a:lnTo>
                <a:pt x="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C5E2424F-BBE8-4492-BFDE-43F6CE1135B9}">
      <dsp:nvSpPr>
        <dsp:cNvPr id="0" name=""/>
        <dsp:cNvSpPr/>
      </dsp:nvSpPr>
      <dsp:spPr>
        <a:xfrm>
          <a:off x="5430994" y="1951134"/>
          <a:ext cx="436031" cy="195298"/>
        </a:xfrm>
        <a:custGeom>
          <a:avLst/>
          <a:gdLst/>
          <a:ahLst/>
          <a:cxnLst/>
          <a:rect l="0" t="0" r="0" b="0"/>
          <a:pathLst>
            <a:path>
              <a:moveTo>
                <a:pt x="0" y="0"/>
              </a:moveTo>
              <a:lnTo>
                <a:pt x="0" y="133090"/>
              </a:lnTo>
              <a:lnTo>
                <a:pt x="436031" y="133090"/>
              </a:lnTo>
              <a:lnTo>
                <a:pt x="436031" y="195298"/>
              </a:lnTo>
            </a:path>
          </a:pathLst>
        </a:custGeom>
        <a:noFill/>
        <a:ln w="22225"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88D4EEAF-4866-4F7A-95D2-4CD9056BA935}">
      <dsp:nvSpPr>
        <dsp:cNvPr id="0" name=""/>
        <dsp:cNvSpPr/>
      </dsp:nvSpPr>
      <dsp:spPr>
        <a:xfrm>
          <a:off x="4389969" y="1951134"/>
          <a:ext cx="1041025" cy="195298"/>
        </a:xfrm>
        <a:custGeom>
          <a:avLst/>
          <a:gdLst/>
          <a:ahLst/>
          <a:cxnLst/>
          <a:rect l="0" t="0" r="0" b="0"/>
          <a:pathLst>
            <a:path>
              <a:moveTo>
                <a:pt x="1041025" y="0"/>
              </a:moveTo>
              <a:lnTo>
                <a:pt x="1041025" y="133090"/>
              </a:lnTo>
              <a:lnTo>
                <a:pt x="0" y="133090"/>
              </a:lnTo>
              <a:lnTo>
                <a:pt x="0" y="195298"/>
              </a:lnTo>
            </a:path>
          </a:pathLst>
        </a:custGeom>
        <a:noFill/>
        <a:ln w="22225"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723A7782-5657-4D4E-AA8A-9876866E3F5B}">
      <dsp:nvSpPr>
        <dsp:cNvPr id="0" name=""/>
        <dsp:cNvSpPr/>
      </dsp:nvSpPr>
      <dsp:spPr>
        <a:xfrm>
          <a:off x="3331529" y="2572844"/>
          <a:ext cx="820740" cy="195298"/>
        </a:xfrm>
        <a:custGeom>
          <a:avLst/>
          <a:gdLst/>
          <a:ahLst/>
          <a:cxnLst/>
          <a:rect l="0" t="0" r="0" b="0"/>
          <a:pathLst>
            <a:path>
              <a:moveTo>
                <a:pt x="0" y="0"/>
              </a:moveTo>
              <a:lnTo>
                <a:pt x="0" y="133090"/>
              </a:lnTo>
              <a:lnTo>
                <a:pt x="820740" y="133090"/>
              </a:lnTo>
              <a:lnTo>
                <a:pt x="82074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7C8C3509-6189-47BA-A6AB-E577F395DEFC}">
      <dsp:nvSpPr>
        <dsp:cNvPr id="0" name=""/>
        <dsp:cNvSpPr/>
      </dsp:nvSpPr>
      <dsp:spPr>
        <a:xfrm>
          <a:off x="3285809" y="2572844"/>
          <a:ext cx="91440" cy="195298"/>
        </a:xfrm>
        <a:custGeom>
          <a:avLst/>
          <a:gdLst/>
          <a:ahLst/>
          <a:cxnLst/>
          <a:rect l="0" t="0" r="0" b="0"/>
          <a:pathLst>
            <a:path>
              <a:moveTo>
                <a:pt x="45720" y="0"/>
              </a:moveTo>
              <a:lnTo>
                <a:pt x="4572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E001FEE1-6E8A-4055-BAF5-8558F3E3A0EC}">
      <dsp:nvSpPr>
        <dsp:cNvPr id="0" name=""/>
        <dsp:cNvSpPr/>
      </dsp:nvSpPr>
      <dsp:spPr>
        <a:xfrm>
          <a:off x="2510788" y="2572844"/>
          <a:ext cx="820740" cy="195298"/>
        </a:xfrm>
        <a:custGeom>
          <a:avLst/>
          <a:gdLst/>
          <a:ahLst/>
          <a:cxnLst/>
          <a:rect l="0" t="0" r="0" b="0"/>
          <a:pathLst>
            <a:path>
              <a:moveTo>
                <a:pt x="820740" y="0"/>
              </a:moveTo>
              <a:lnTo>
                <a:pt x="820740" y="133090"/>
              </a:lnTo>
              <a:lnTo>
                <a:pt x="0" y="133090"/>
              </a:lnTo>
              <a:lnTo>
                <a:pt x="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02914460-07E7-4AFE-8D2B-0A717016B516}">
      <dsp:nvSpPr>
        <dsp:cNvPr id="0" name=""/>
        <dsp:cNvSpPr/>
      </dsp:nvSpPr>
      <dsp:spPr>
        <a:xfrm>
          <a:off x="3331529" y="1951134"/>
          <a:ext cx="2099465" cy="195298"/>
        </a:xfrm>
        <a:custGeom>
          <a:avLst/>
          <a:gdLst/>
          <a:ahLst/>
          <a:cxnLst/>
          <a:rect l="0" t="0" r="0" b="0"/>
          <a:pathLst>
            <a:path>
              <a:moveTo>
                <a:pt x="2099465" y="0"/>
              </a:moveTo>
              <a:lnTo>
                <a:pt x="2099465" y="133090"/>
              </a:lnTo>
              <a:lnTo>
                <a:pt x="0" y="133090"/>
              </a:lnTo>
              <a:lnTo>
                <a:pt x="0" y="195298"/>
              </a:lnTo>
            </a:path>
          </a:pathLst>
        </a:custGeom>
        <a:noFill/>
        <a:ln w="22225"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2D55CD64-B923-4807-ABC8-D739A6322BBC}">
      <dsp:nvSpPr>
        <dsp:cNvPr id="0" name=""/>
        <dsp:cNvSpPr/>
      </dsp:nvSpPr>
      <dsp:spPr>
        <a:xfrm>
          <a:off x="1644328" y="2572844"/>
          <a:ext cx="91440" cy="195298"/>
        </a:xfrm>
        <a:custGeom>
          <a:avLst/>
          <a:gdLst/>
          <a:ahLst/>
          <a:cxnLst/>
          <a:rect l="0" t="0" r="0" b="0"/>
          <a:pathLst>
            <a:path>
              <a:moveTo>
                <a:pt x="45720" y="0"/>
              </a:moveTo>
              <a:lnTo>
                <a:pt x="4572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AE953CCC-E2F5-44D3-BC02-2F21B215577B}">
      <dsp:nvSpPr>
        <dsp:cNvPr id="0" name=""/>
        <dsp:cNvSpPr/>
      </dsp:nvSpPr>
      <dsp:spPr>
        <a:xfrm>
          <a:off x="1690048" y="1951134"/>
          <a:ext cx="3740945" cy="195298"/>
        </a:xfrm>
        <a:custGeom>
          <a:avLst/>
          <a:gdLst/>
          <a:ahLst/>
          <a:cxnLst/>
          <a:rect l="0" t="0" r="0" b="0"/>
          <a:pathLst>
            <a:path>
              <a:moveTo>
                <a:pt x="3740945" y="0"/>
              </a:moveTo>
              <a:lnTo>
                <a:pt x="3740945" y="133090"/>
              </a:lnTo>
              <a:lnTo>
                <a:pt x="0" y="133090"/>
              </a:lnTo>
              <a:lnTo>
                <a:pt x="0" y="195298"/>
              </a:lnTo>
            </a:path>
          </a:pathLst>
        </a:custGeom>
        <a:noFill/>
        <a:ln w="22225"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2A836F72-4548-487C-9CA0-B15B13E0E86C}">
      <dsp:nvSpPr>
        <dsp:cNvPr id="0" name=""/>
        <dsp:cNvSpPr/>
      </dsp:nvSpPr>
      <dsp:spPr>
        <a:xfrm>
          <a:off x="479137" y="2572844"/>
          <a:ext cx="91440" cy="195298"/>
        </a:xfrm>
        <a:custGeom>
          <a:avLst/>
          <a:gdLst/>
          <a:ahLst/>
          <a:cxnLst/>
          <a:rect l="0" t="0" r="0" b="0"/>
          <a:pathLst>
            <a:path>
              <a:moveTo>
                <a:pt x="45720" y="0"/>
              </a:moveTo>
              <a:lnTo>
                <a:pt x="45720" y="195298"/>
              </a:lnTo>
            </a:path>
          </a:pathLst>
        </a:custGeom>
        <a:noFill/>
        <a:ln w="22225" cap="rnd" cmpd="sng" algn="ctr">
          <a:solidFill>
            <a:schemeClr val="accent1">
              <a:shade val="80000"/>
              <a:hueOff val="0"/>
              <a:satOff val="0"/>
              <a:lumOff val="0"/>
              <a:alphaOff val="0"/>
            </a:schemeClr>
          </a:solidFill>
          <a:prstDash val="solid"/>
        </a:ln>
        <a:effectLst/>
        <a:scene3d>
          <a:camera prst="orthographicFront"/>
          <a:lightRig rig="chilly" dir="t"/>
        </a:scene3d>
        <a:sp3d z="-40000" prstMaterial="matte"/>
      </dsp:spPr>
      <dsp:style>
        <a:lnRef idx="2">
          <a:scrgbClr r="0" g="0" b="0"/>
        </a:lnRef>
        <a:fillRef idx="0">
          <a:scrgbClr r="0" g="0" b="0"/>
        </a:fillRef>
        <a:effectRef idx="0">
          <a:scrgbClr r="0" g="0" b="0"/>
        </a:effectRef>
        <a:fontRef idx="minor"/>
      </dsp:style>
    </dsp:sp>
    <dsp:sp modelId="{B7EB8F18-ACB0-4EA2-AF11-250E0A51C37E}">
      <dsp:nvSpPr>
        <dsp:cNvPr id="0" name=""/>
        <dsp:cNvSpPr/>
      </dsp:nvSpPr>
      <dsp:spPr>
        <a:xfrm>
          <a:off x="524857" y="1951134"/>
          <a:ext cx="4906136" cy="195298"/>
        </a:xfrm>
        <a:custGeom>
          <a:avLst/>
          <a:gdLst/>
          <a:ahLst/>
          <a:cxnLst/>
          <a:rect l="0" t="0" r="0" b="0"/>
          <a:pathLst>
            <a:path>
              <a:moveTo>
                <a:pt x="4906136" y="0"/>
              </a:moveTo>
              <a:lnTo>
                <a:pt x="4906136" y="133090"/>
              </a:lnTo>
              <a:lnTo>
                <a:pt x="0" y="133090"/>
              </a:lnTo>
              <a:lnTo>
                <a:pt x="0" y="195298"/>
              </a:lnTo>
            </a:path>
          </a:pathLst>
        </a:custGeom>
        <a:noFill/>
        <a:ln w="22225"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E0F986B8-463E-406F-AFD2-7DF1D8CC1E7F}">
      <dsp:nvSpPr>
        <dsp:cNvPr id="0" name=""/>
        <dsp:cNvSpPr/>
      </dsp:nvSpPr>
      <dsp:spPr>
        <a:xfrm>
          <a:off x="4287669" y="1308787"/>
          <a:ext cx="2286649" cy="642346"/>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3CD036D3-55AF-446F-93FE-0EC5CE366C43}">
      <dsp:nvSpPr>
        <dsp:cNvPr id="0" name=""/>
        <dsp:cNvSpPr/>
      </dsp:nvSpPr>
      <dsp:spPr>
        <a:xfrm>
          <a:off x="4362282" y="1379669"/>
          <a:ext cx="2286649" cy="642346"/>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Cloud Services</a:t>
          </a:r>
        </a:p>
      </dsp:txBody>
      <dsp:txXfrm>
        <a:off x="4381096" y="1398483"/>
        <a:ext cx="2249021" cy="604718"/>
      </dsp:txXfrm>
    </dsp:sp>
    <dsp:sp modelId="{4D7EA475-0247-4DA0-95F1-146D82411AE3}">
      <dsp:nvSpPr>
        <dsp:cNvPr id="0" name=""/>
        <dsp:cNvSpPr/>
      </dsp:nvSpPr>
      <dsp:spPr>
        <a:xfrm>
          <a:off x="11548" y="2146432"/>
          <a:ext cx="1026618"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AA82E524-DBF1-4521-B036-7F8CC2519EE2}">
      <dsp:nvSpPr>
        <dsp:cNvPr id="0" name=""/>
        <dsp:cNvSpPr/>
      </dsp:nvSpPr>
      <dsp:spPr>
        <a:xfrm>
          <a:off x="86161" y="2217315"/>
          <a:ext cx="1026618"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One Drive For Business</a:t>
          </a:r>
        </a:p>
      </dsp:txBody>
      <dsp:txXfrm>
        <a:off x="98650" y="2229804"/>
        <a:ext cx="1001640" cy="401433"/>
      </dsp:txXfrm>
    </dsp:sp>
    <dsp:sp modelId="{48841C58-3DC5-42C6-9626-0A44962ADA30}">
      <dsp:nvSpPr>
        <dsp:cNvPr id="0" name=""/>
        <dsp:cNvSpPr/>
      </dsp:nvSpPr>
      <dsp:spPr>
        <a:xfrm>
          <a:off x="2150" y="2768143"/>
          <a:ext cx="1045414" cy="724832"/>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CA98B9B0-00DD-448E-8B27-9C4D2EB148D5}">
      <dsp:nvSpPr>
        <dsp:cNvPr id="0" name=""/>
        <dsp:cNvSpPr/>
      </dsp:nvSpPr>
      <dsp:spPr>
        <a:xfrm>
          <a:off x="76763" y="2839025"/>
          <a:ext cx="1045414" cy="724832"/>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Staff Desktop and Documents </a:t>
          </a:r>
        </a:p>
      </dsp:txBody>
      <dsp:txXfrm>
        <a:off x="97993" y="2860255"/>
        <a:ext cx="1002954" cy="682372"/>
      </dsp:txXfrm>
    </dsp:sp>
    <dsp:sp modelId="{A9A868D4-7465-4524-B912-B6FD041497C0}">
      <dsp:nvSpPr>
        <dsp:cNvPr id="0" name=""/>
        <dsp:cNvSpPr/>
      </dsp:nvSpPr>
      <dsp:spPr>
        <a:xfrm>
          <a:off x="1187392" y="2146432"/>
          <a:ext cx="1005311"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2F59BA22-88AB-42C5-8C93-BF62A740868B}">
      <dsp:nvSpPr>
        <dsp:cNvPr id="0" name=""/>
        <dsp:cNvSpPr/>
      </dsp:nvSpPr>
      <dsp:spPr>
        <a:xfrm>
          <a:off x="1262005" y="2217315"/>
          <a:ext cx="1005311"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SharePoint</a:t>
          </a:r>
        </a:p>
      </dsp:txBody>
      <dsp:txXfrm>
        <a:off x="1274494" y="2229804"/>
        <a:ext cx="980333" cy="401433"/>
      </dsp:txXfrm>
    </dsp:sp>
    <dsp:sp modelId="{990D4DCD-C228-4030-AB23-1B5F5DCF4813}">
      <dsp:nvSpPr>
        <dsp:cNvPr id="0" name=""/>
        <dsp:cNvSpPr/>
      </dsp:nvSpPr>
      <dsp:spPr>
        <a:xfrm>
          <a:off x="1354290" y="2768143"/>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972807AB-228E-40B9-94F5-4D03CC017DFE}">
      <dsp:nvSpPr>
        <dsp:cNvPr id="0" name=""/>
        <dsp:cNvSpPr/>
      </dsp:nvSpPr>
      <dsp:spPr>
        <a:xfrm>
          <a:off x="1428903" y="283902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Share Drives </a:t>
          </a:r>
        </a:p>
      </dsp:txBody>
      <dsp:txXfrm>
        <a:off x="1441392" y="2851514"/>
        <a:ext cx="646536" cy="401433"/>
      </dsp:txXfrm>
    </dsp:sp>
    <dsp:sp modelId="{1968151E-6CEB-4E27-96C5-E6D897193201}">
      <dsp:nvSpPr>
        <dsp:cNvPr id="0" name=""/>
        <dsp:cNvSpPr/>
      </dsp:nvSpPr>
      <dsp:spPr>
        <a:xfrm>
          <a:off x="2995771" y="2146432"/>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921BAE8C-86D1-4A1F-8FAE-06AA2A2134BC}">
      <dsp:nvSpPr>
        <dsp:cNvPr id="0" name=""/>
        <dsp:cNvSpPr/>
      </dsp:nvSpPr>
      <dsp:spPr>
        <a:xfrm>
          <a:off x="3070384" y="221731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Azure</a:t>
          </a:r>
        </a:p>
      </dsp:txBody>
      <dsp:txXfrm>
        <a:off x="3082873" y="2229804"/>
        <a:ext cx="646536" cy="401433"/>
      </dsp:txXfrm>
    </dsp:sp>
    <dsp:sp modelId="{19BB7F9D-9F8B-4438-8625-6720969D482F}">
      <dsp:nvSpPr>
        <dsp:cNvPr id="0" name=""/>
        <dsp:cNvSpPr/>
      </dsp:nvSpPr>
      <dsp:spPr>
        <a:xfrm>
          <a:off x="2175031" y="2768143"/>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E25970DE-7089-484D-A54C-E149FB414406}">
      <dsp:nvSpPr>
        <dsp:cNvPr id="0" name=""/>
        <dsp:cNvSpPr/>
      </dsp:nvSpPr>
      <dsp:spPr>
        <a:xfrm>
          <a:off x="2249644" y="283902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Azure AD</a:t>
          </a:r>
        </a:p>
      </dsp:txBody>
      <dsp:txXfrm>
        <a:off x="2262133" y="2851514"/>
        <a:ext cx="646536" cy="401433"/>
      </dsp:txXfrm>
    </dsp:sp>
    <dsp:sp modelId="{36024611-0ADC-4802-BDC0-C14ABA8557E6}">
      <dsp:nvSpPr>
        <dsp:cNvPr id="0" name=""/>
        <dsp:cNvSpPr/>
      </dsp:nvSpPr>
      <dsp:spPr>
        <a:xfrm>
          <a:off x="2995771" y="2768143"/>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77A3B07D-CA89-44C6-905E-B1622E24B24F}">
      <dsp:nvSpPr>
        <dsp:cNvPr id="0" name=""/>
        <dsp:cNvSpPr/>
      </dsp:nvSpPr>
      <dsp:spPr>
        <a:xfrm>
          <a:off x="3070384" y="283902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Azure Dev Ops</a:t>
          </a:r>
        </a:p>
      </dsp:txBody>
      <dsp:txXfrm>
        <a:off x="3082873" y="2851514"/>
        <a:ext cx="646536" cy="401433"/>
      </dsp:txXfrm>
    </dsp:sp>
    <dsp:sp modelId="{6FCB13C4-7DB1-4DFD-8A14-BF0749DAC302}">
      <dsp:nvSpPr>
        <dsp:cNvPr id="0" name=""/>
        <dsp:cNvSpPr/>
      </dsp:nvSpPr>
      <dsp:spPr>
        <a:xfrm>
          <a:off x="3816512" y="2768143"/>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0C678D93-951B-4BD9-8332-C65012B5AAC4}">
      <dsp:nvSpPr>
        <dsp:cNvPr id="0" name=""/>
        <dsp:cNvSpPr/>
      </dsp:nvSpPr>
      <dsp:spPr>
        <a:xfrm>
          <a:off x="3891124" y="283902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Single Sign on</a:t>
          </a:r>
        </a:p>
      </dsp:txBody>
      <dsp:txXfrm>
        <a:off x="3903613" y="2851514"/>
        <a:ext cx="646536" cy="401433"/>
      </dsp:txXfrm>
    </dsp:sp>
    <dsp:sp modelId="{7620BB4D-34A9-4CC1-A312-A869264F1FB8}">
      <dsp:nvSpPr>
        <dsp:cNvPr id="0" name=""/>
        <dsp:cNvSpPr/>
      </dsp:nvSpPr>
      <dsp:spPr>
        <a:xfrm>
          <a:off x="3816512" y="2146432"/>
          <a:ext cx="1146913"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3662470C-624F-4CB2-975A-75595962BF06}">
      <dsp:nvSpPr>
        <dsp:cNvPr id="0" name=""/>
        <dsp:cNvSpPr/>
      </dsp:nvSpPr>
      <dsp:spPr>
        <a:xfrm>
          <a:off x="3891124" y="2217315"/>
          <a:ext cx="1146913"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Dynamics 365</a:t>
          </a:r>
        </a:p>
      </dsp:txBody>
      <dsp:txXfrm>
        <a:off x="3903613" y="2229804"/>
        <a:ext cx="1121935" cy="401433"/>
      </dsp:txXfrm>
    </dsp:sp>
    <dsp:sp modelId="{AD199E66-AB5A-4F8D-8C87-619A9844BEC0}">
      <dsp:nvSpPr>
        <dsp:cNvPr id="0" name=""/>
        <dsp:cNvSpPr/>
      </dsp:nvSpPr>
      <dsp:spPr>
        <a:xfrm>
          <a:off x="5531268" y="2146432"/>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94E02444-810B-41B8-81EE-831DA1461724}">
      <dsp:nvSpPr>
        <dsp:cNvPr id="0" name=""/>
        <dsp:cNvSpPr/>
      </dsp:nvSpPr>
      <dsp:spPr>
        <a:xfrm>
          <a:off x="5605881" y="221731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Power Platform</a:t>
          </a:r>
        </a:p>
      </dsp:txBody>
      <dsp:txXfrm>
        <a:off x="5618370" y="2229804"/>
        <a:ext cx="646536" cy="401433"/>
      </dsp:txXfrm>
    </dsp:sp>
    <dsp:sp modelId="{461F2DB5-F6C9-4079-BE4F-6CA843DBB311}">
      <dsp:nvSpPr>
        <dsp:cNvPr id="0" name=""/>
        <dsp:cNvSpPr/>
      </dsp:nvSpPr>
      <dsp:spPr>
        <a:xfrm>
          <a:off x="4637252" y="2768143"/>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FCDB591D-1058-4927-BE4E-559756981CD2}">
      <dsp:nvSpPr>
        <dsp:cNvPr id="0" name=""/>
        <dsp:cNvSpPr/>
      </dsp:nvSpPr>
      <dsp:spPr>
        <a:xfrm>
          <a:off x="4711865" y="283902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Power Bi Reports</a:t>
          </a:r>
        </a:p>
      </dsp:txBody>
      <dsp:txXfrm>
        <a:off x="4724354" y="2851514"/>
        <a:ext cx="646536" cy="401433"/>
      </dsp:txXfrm>
    </dsp:sp>
    <dsp:sp modelId="{39D9E2E3-B8DC-43F8-8BEC-CCB3163DCD7F}">
      <dsp:nvSpPr>
        <dsp:cNvPr id="0" name=""/>
        <dsp:cNvSpPr/>
      </dsp:nvSpPr>
      <dsp:spPr>
        <a:xfrm>
          <a:off x="5457992" y="2768143"/>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2A9476FF-E67B-4CC9-9F8D-1E941E4C7F18}">
      <dsp:nvSpPr>
        <dsp:cNvPr id="0" name=""/>
        <dsp:cNvSpPr/>
      </dsp:nvSpPr>
      <dsp:spPr>
        <a:xfrm>
          <a:off x="5532605" y="283902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Power Apps </a:t>
          </a:r>
        </a:p>
      </dsp:txBody>
      <dsp:txXfrm>
        <a:off x="5545094" y="2851514"/>
        <a:ext cx="646536" cy="401433"/>
      </dsp:txXfrm>
    </dsp:sp>
    <dsp:sp modelId="{35CA5A58-25E6-46E7-ABD6-58C3C95E8523}">
      <dsp:nvSpPr>
        <dsp:cNvPr id="0" name=""/>
        <dsp:cNvSpPr/>
      </dsp:nvSpPr>
      <dsp:spPr>
        <a:xfrm>
          <a:off x="6278733" y="2768143"/>
          <a:ext cx="818066" cy="832304"/>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F7260F51-7033-473A-B2D1-A5117194A49B}">
      <dsp:nvSpPr>
        <dsp:cNvPr id="0" name=""/>
        <dsp:cNvSpPr/>
      </dsp:nvSpPr>
      <dsp:spPr>
        <a:xfrm>
          <a:off x="6353346" y="2839025"/>
          <a:ext cx="818066" cy="832304"/>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IT Ticketing System</a:t>
          </a:r>
        </a:p>
      </dsp:txBody>
      <dsp:txXfrm>
        <a:off x="6377306" y="2862985"/>
        <a:ext cx="770146" cy="784384"/>
      </dsp:txXfrm>
    </dsp:sp>
    <dsp:sp modelId="{D0EEE192-1FA3-4677-9781-DD4E51687F70}">
      <dsp:nvSpPr>
        <dsp:cNvPr id="0" name=""/>
        <dsp:cNvSpPr/>
      </dsp:nvSpPr>
      <dsp:spPr>
        <a:xfrm>
          <a:off x="8066765" y="2146432"/>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AF8C6310-0AAE-4126-B3B2-7FE076D8EE2B}">
      <dsp:nvSpPr>
        <dsp:cNvPr id="0" name=""/>
        <dsp:cNvSpPr/>
      </dsp:nvSpPr>
      <dsp:spPr>
        <a:xfrm>
          <a:off x="8141378" y="221731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Office 365</a:t>
          </a:r>
        </a:p>
      </dsp:txBody>
      <dsp:txXfrm>
        <a:off x="8153867" y="2229804"/>
        <a:ext cx="646536" cy="401433"/>
      </dsp:txXfrm>
    </dsp:sp>
    <dsp:sp modelId="{67832221-6AC0-4614-AD91-53DF6C6051C5}">
      <dsp:nvSpPr>
        <dsp:cNvPr id="0" name=""/>
        <dsp:cNvSpPr/>
      </dsp:nvSpPr>
      <dsp:spPr>
        <a:xfrm>
          <a:off x="7246025" y="2768143"/>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C53223E5-6A0D-4E66-87B3-915DF21C214C}">
      <dsp:nvSpPr>
        <dsp:cNvPr id="0" name=""/>
        <dsp:cNvSpPr/>
      </dsp:nvSpPr>
      <dsp:spPr>
        <a:xfrm>
          <a:off x="7320637" y="283902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MS Office</a:t>
          </a:r>
        </a:p>
      </dsp:txBody>
      <dsp:txXfrm>
        <a:off x="7333126" y="2851514"/>
        <a:ext cx="646536" cy="401433"/>
      </dsp:txXfrm>
    </dsp:sp>
    <dsp:sp modelId="{17FC618A-1CE1-4EE0-B22C-E3A42E5C8A2A}">
      <dsp:nvSpPr>
        <dsp:cNvPr id="0" name=""/>
        <dsp:cNvSpPr/>
      </dsp:nvSpPr>
      <dsp:spPr>
        <a:xfrm>
          <a:off x="8066765" y="2768143"/>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6F23BF2A-806F-481D-8834-533AD780B7C9}">
      <dsp:nvSpPr>
        <dsp:cNvPr id="0" name=""/>
        <dsp:cNvSpPr/>
      </dsp:nvSpPr>
      <dsp:spPr>
        <a:xfrm>
          <a:off x="8141378" y="283902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Mail Server</a:t>
          </a:r>
        </a:p>
      </dsp:txBody>
      <dsp:txXfrm>
        <a:off x="8153867" y="2851514"/>
        <a:ext cx="646536" cy="401433"/>
      </dsp:txXfrm>
    </dsp:sp>
    <dsp:sp modelId="{B1DA83E5-78C0-472E-85F0-6193BA039447}">
      <dsp:nvSpPr>
        <dsp:cNvPr id="0" name=""/>
        <dsp:cNvSpPr/>
      </dsp:nvSpPr>
      <dsp:spPr>
        <a:xfrm>
          <a:off x="8887505" y="2768143"/>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DDFD0881-87C1-4692-978B-1CCB41F4C5A3}">
      <dsp:nvSpPr>
        <dsp:cNvPr id="0" name=""/>
        <dsp:cNvSpPr/>
      </dsp:nvSpPr>
      <dsp:spPr>
        <a:xfrm>
          <a:off x="8962118" y="283902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MS Teams</a:t>
          </a:r>
        </a:p>
      </dsp:txBody>
      <dsp:txXfrm>
        <a:off x="8974607" y="2851514"/>
        <a:ext cx="646536" cy="401433"/>
      </dsp:txXfrm>
    </dsp:sp>
    <dsp:sp modelId="{30C9143D-6EB0-4355-9B1B-D0BCF74A0798}">
      <dsp:nvSpPr>
        <dsp:cNvPr id="0" name=""/>
        <dsp:cNvSpPr/>
      </dsp:nvSpPr>
      <dsp:spPr>
        <a:xfrm>
          <a:off x="8887505" y="2146432"/>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EF75DEB4-65EE-4422-9E63-F29074E806BB}">
      <dsp:nvSpPr>
        <dsp:cNvPr id="0" name=""/>
        <dsp:cNvSpPr/>
      </dsp:nvSpPr>
      <dsp:spPr>
        <a:xfrm>
          <a:off x="8962118" y="221731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Amazon Web Service</a:t>
          </a:r>
        </a:p>
      </dsp:txBody>
      <dsp:txXfrm>
        <a:off x="8974607" y="2229804"/>
        <a:ext cx="646536" cy="401433"/>
      </dsp:txXfrm>
    </dsp:sp>
    <dsp:sp modelId="{833C6C0C-4BE3-4233-B0DA-147ED72B0F22}">
      <dsp:nvSpPr>
        <dsp:cNvPr id="0" name=""/>
        <dsp:cNvSpPr/>
      </dsp:nvSpPr>
      <dsp:spPr>
        <a:xfrm>
          <a:off x="10058307" y="2146432"/>
          <a:ext cx="792132"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B2F24747-802C-42CD-9C44-8291E4136FB7}">
      <dsp:nvSpPr>
        <dsp:cNvPr id="0" name=""/>
        <dsp:cNvSpPr/>
      </dsp:nvSpPr>
      <dsp:spPr>
        <a:xfrm>
          <a:off x="10132920" y="2217315"/>
          <a:ext cx="792132"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Reporting</a:t>
          </a:r>
        </a:p>
      </dsp:txBody>
      <dsp:txXfrm>
        <a:off x="10145409" y="2229804"/>
        <a:ext cx="767154" cy="401433"/>
      </dsp:txXfrm>
    </dsp:sp>
    <dsp:sp modelId="{4D04CD6F-3B8D-4EEA-9678-88464E1322C3}">
      <dsp:nvSpPr>
        <dsp:cNvPr id="0" name=""/>
        <dsp:cNvSpPr/>
      </dsp:nvSpPr>
      <dsp:spPr>
        <a:xfrm>
          <a:off x="9708246" y="2768143"/>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B0B99EEA-3F24-40F0-9915-013593AFA577}">
      <dsp:nvSpPr>
        <dsp:cNvPr id="0" name=""/>
        <dsp:cNvSpPr/>
      </dsp:nvSpPr>
      <dsp:spPr>
        <a:xfrm>
          <a:off x="9782859" y="283902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Crystal Reports</a:t>
          </a:r>
        </a:p>
      </dsp:txBody>
      <dsp:txXfrm>
        <a:off x="9795348" y="2851514"/>
        <a:ext cx="646536" cy="401433"/>
      </dsp:txXfrm>
    </dsp:sp>
    <dsp:sp modelId="{F4F67E1A-C431-48DC-A7E9-6FEEFC52634A}">
      <dsp:nvSpPr>
        <dsp:cNvPr id="0" name=""/>
        <dsp:cNvSpPr/>
      </dsp:nvSpPr>
      <dsp:spPr>
        <a:xfrm>
          <a:off x="10528986" y="2768143"/>
          <a:ext cx="671514" cy="426411"/>
        </a:xfrm>
        <a:prstGeom prst="roundRect">
          <a:avLst>
            <a:gd name="adj" fmla="val 10000"/>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F9127BC5-2A2E-4F08-A1F0-08009DBF717A}">
      <dsp:nvSpPr>
        <dsp:cNvPr id="0" name=""/>
        <dsp:cNvSpPr/>
      </dsp:nvSpPr>
      <dsp:spPr>
        <a:xfrm>
          <a:off x="10603599" y="2839025"/>
          <a:ext cx="671514" cy="426411"/>
        </a:xfrm>
        <a:prstGeom prst="roundRect">
          <a:avLst>
            <a:gd name="adj" fmla="val 10000"/>
          </a:avLst>
        </a:prstGeom>
        <a:solidFill>
          <a:schemeClr val="lt1">
            <a:alpha val="90000"/>
            <a:hueOff val="0"/>
            <a:satOff val="0"/>
            <a:lumOff val="0"/>
            <a:alphaOff val="0"/>
          </a:schemeClr>
        </a:solidFill>
        <a:ln w="12700" cap="rnd"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Power Bi Reports</a:t>
          </a:r>
        </a:p>
      </dsp:txBody>
      <dsp:txXfrm>
        <a:off x="10616088" y="2851514"/>
        <a:ext cx="646536" cy="40143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6A3274-04E5-4B6C-941B-9F7AB281BD4C}">
      <dsp:nvSpPr>
        <dsp:cNvPr id="0" name=""/>
        <dsp:cNvSpPr/>
      </dsp:nvSpPr>
      <dsp:spPr>
        <a:xfrm>
          <a:off x="10239322" y="2476766"/>
          <a:ext cx="516385" cy="245752"/>
        </a:xfrm>
        <a:custGeom>
          <a:avLst/>
          <a:gdLst/>
          <a:ahLst/>
          <a:cxnLst/>
          <a:rect l="0" t="0" r="0" b="0"/>
          <a:pathLst>
            <a:path>
              <a:moveTo>
                <a:pt x="0" y="0"/>
              </a:moveTo>
              <a:lnTo>
                <a:pt x="0" y="167473"/>
              </a:lnTo>
              <a:lnTo>
                <a:pt x="516385" y="167473"/>
              </a:lnTo>
              <a:lnTo>
                <a:pt x="516385" y="245752"/>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1C77371-DAFB-45A4-AA52-694C869929A6}">
      <dsp:nvSpPr>
        <dsp:cNvPr id="0" name=""/>
        <dsp:cNvSpPr/>
      </dsp:nvSpPr>
      <dsp:spPr>
        <a:xfrm>
          <a:off x="9722937" y="2476766"/>
          <a:ext cx="516385" cy="245752"/>
        </a:xfrm>
        <a:custGeom>
          <a:avLst/>
          <a:gdLst/>
          <a:ahLst/>
          <a:cxnLst/>
          <a:rect l="0" t="0" r="0" b="0"/>
          <a:pathLst>
            <a:path>
              <a:moveTo>
                <a:pt x="516385" y="0"/>
              </a:moveTo>
              <a:lnTo>
                <a:pt x="516385" y="167473"/>
              </a:lnTo>
              <a:lnTo>
                <a:pt x="0" y="167473"/>
              </a:lnTo>
              <a:lnTo>
                <a:pt x="0" y="245752"/>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78408B-8AC0-4A2C-8AB4-E00B9A38CB08}">
      <dsp:nvSpPr>
        <dsp:cNvPr id="0" name=""/>
        <dsp:cNvSpPr/>
      </dsp:nvSpPr>
      <dsp:spPr>
        <a:xfrm>
          <a:off x="5333663" y="1694442"/>
          <a:ext cx="4905659" cy="245752"/>
        </a:xfrm>
        <a:custGeom>
          <a:avLst/>
          <a:gdLst/>
          <a:ahLst/>
          <a:cxnLst/>
          <a:rect l="0" t="0" r="0" b="0"/>
          <a:pathLst>
            <a:path>
              <a:moveTo>
                <a:pt x="0" y="0"/>
              </a:moveTo>
              <a:lnTo>
                <a:pt x="0" y="167473"/>
              </a:lnTo>
              <a:lnTo>
                <a:pt x="4905659" y="167473"/>
              </a:lnTo>
              <a:lnTo>
                <a:pt x="4905659" y="245752"/>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A2CED66-093E-45B8-8DE7-289BA2C432A8}">
      <dsp:nvSpPr>
        <dsp:cNvPr id="0" name=""/>
        <dsp:cNvSpPr/>
      </dsp:nvSpPr>
      <dsp:spPr>
        <a:xfrm>
          <a:off x="8644447" y="2476766"/>
          <a:ext cx="91440" cy="245752"/>
        </a:xfrm>
        <a:custGeom>
          <a:avLst/>
          <a:gdLst/>
          <a:ahLst/>
          <a:cxnLst/>
          <a:rect l="0" t="0" r="0" b="0"/>
          <a:pathLst>
            <a:path>
              <a:moveTo>
                <a:pt x="45720" y="0"/>
              </a:moveTo>
              <a:lnTo>
                <a:pt x="45720" y="245752"/>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2AA5C38-7609-4653-90A6-A43A525B0604}">
      <dsp:nvSpPr>
        <dsp:cNvPr id="0" name=""/>
        <dsp:cNvSpPr/>
      </dsp:nvSpPr>
      <dsp:spPr>
        <a:xfrm>
          <a:off x="5333663" y="1694442"/>
          <a:ext cx="3356503" cy="245752"/>
        </a:xfrm>
        <a:custGeom>
          <a:avLst/>
          <a:gdLst/>
          <a:ahLst/>
          <a:cxnLst/>
          <a:rect l="0" t="0" r="0" b="0"/>
          <a:pathLst>
            <a:path>
              <a:moveTo>
                <a:pt x="0" y="0"/>
              </a:moveTo>
              <a:lnTo>
                <a:pt x="0" y="167473"/>
              </a:lnTo>
              <a:lnTo>
                <a:pt x="3356503" y="167473"/>
              </a:lnTo>
              <a:lnTo>
                <a:pt x="3356503" y="245752"/>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A3C2D0-7FF2-4763-B04E-771B6F8A3709}">
      <dsp:nvSpPr>
        <dsp:cNvPr id="0" name=""/>
        <dsp:cNvSpPr/>
      </dsp:nvSpPr>
      <dsp:spPr>
        <a:xfrm>
          <a:off x="7611676" y="2476766"/>
          <a:ext cx="91440" cy="245752"/>
        </a:xfrm>
        <a:custGeom>
          <a:avLst/>
          <a:gdLst/>
          <a:ahLst/>
          <a:cxnLst/>
          <a:rect l="0" t="0" r="0" b="0"/>
          <a:pathLst>
            <a:path>
              <a:moveTo>
                <a:pt x="45720" y="0"/>
              </a:moveTo>
              <a:lnTo>
                <a:pt x="45720" y="245752"/>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5F8AB2-8630-414F-8010-D0545187F289}">
      <dsp:nvSpPr>
        <dsp:cNvPr id="0" name=""/>
        <dsp:cNvSpPr/>
      </dsp:nvSpPr>
      <dsp:spPr>
        <a:xfrm>
          <a:off x="5333663" y="1694442"/>
          <a:ext cx="2323733" cy="245752"/>
        </a:xfrm>
        <a:custGeom>
          <a:avLst/>
          <a:gdLst/>
          <a:ahLst/>
          <a:cxnLst/>
          <a:rect l="0" t="0" r="0" b="0"/>
          <a:pathLst>
            <a:path>
              <a:moveTo>
                <a:pt x="0" y="0"/>
              </a:moveTo>
              <a:lnTo>
                <a:pt x="0" y="167473"/>
              </a:lnTo>
              <a:lnTo>
                <a:pt x="2323733" y="167473"/>
              </a:lnTo>
              <a:lnTo>
                <a:pt x="2323733" y="245752"/>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6EFF57D-E0EC-4608-9507-F12ED67732A8}">
      <dsp:nvSpPr>
        <dsp:cNvPr id="0" name=""/>
        <dsp:cNvSpPr/>
      </dsp:nvSpPr>
      <dsp:spPr>
        <a:xfrm>
          <a:off x="5075470" y="2476766"/>
          <a:ext cx="1549155" cy="245752"/>
        </a:xfrm>
        <a:custGeom>
          <a:avLst/>
          <a:gdLst/>
          <a:ahLst/>
          <a:cxnLst/>
          <a:rect l="0" t="0" r="0" b="0"/>
          <a:pathLst>
            <a:path>
              <a:moveTo>
                <a:pt x="0" y="0"/>
              </a:moveTo>
              <a:lnTo>
                <a:pt x="0" y="167473"/>
              </a:lnTo>
              <a:lnTo>
                <a:pt x="1549155" y="167473"/>
              </a:lnTo>
              <a:lnTo>
                <a:pt x="1549155" y="245752"/>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DAED37F-8A8A-49CC-B7A3-F07951D7A24B}">
      <dsp:nvSpPr>
        <dsp:cNvPr id="0" name=""/>
        <dsp:cNvSpPr/>
      </dsp:nvSpPr>
      <dsp:spPr>
        <a:xfrm>
          <a:off x="5075470" y="2476766"/>
          <a:ext cx="516385" cy="245752"/>
        </a:xfrm>
        <a:custGeom>
          <a:avLst/>
          <a:gdLst/>
          <a:ahLst/>
          <a:cxnLst/>
          <a:rect l="0" t="0" r="0" b="0"/>
          <a:pathLst>
            <a:path>
              <a:moveTo>
                <a:pt x="0" y="0"/>
              </a:moveTo>
              <a:lnTo>
                <a:pt x="0" y="167473"/>
              </a:lnTo>
              <a:lnTo>
                <a:pt x="516385" y="167473"/>
              </a:lnTo>
              <a:lnTo>
                <a:pt x="516385" y="245752"/>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DEB2A1A-38E4-47EC-AAB0-EDA0CBB6B43E}">
      <dsp:nvSpPr>
        <dsp:cNvPr id="0" name=""/>
        <dsp:cNvSpPr/>
      </dsp:nvSpPr>
      <dsp:spPr>
        <a:xfrm>
          <a:off x="4559085" y="2476766"/>
          <a:ext cx="516385" cy="245752"/>
        </a:xfrm>
        <a:custGeom>
          <a:avLst/>
          <a:gdLst/>
          <a:ahLst/>
          <a:cxnLst/>
          <a:rect l="0" t="0" r="0" b="0"/>
          <a:pathLst>
            <a:path>
              <a:moveTo>
                <a:pt x="516385" y="0"/>
              </a:moveTo>
              <a:lnTo>
                <a:pt x="516385" y="167473"/>
              </a:lnTo>
              <a:lnTo>
                <a:pt x="0" y="167473"/>
              </a:lnTo>
              <a:lnTo>
                <a:pt x="0" y="245752"/>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34D5D01-8050-4597-B5B4-7AFE89C372B3}">
      <dsp:nvSpPr>
        <dsp:cNvPr id="0" name=""/>
        <dsp:cNvSpPr/>
      </dsp:nvSpPr>
      <dsp:spPr>
        <a:xfrm>
          <a:off x="3526314" y="2476766"/>
          <a:ext cx="1549155" cy="245752"/>
        </a:xfrm>
        <a:custGeom>
          <a:avLst/>
          <a:gdLst/>
          <a:ahLst/>
          <a:cxnLst/>
          <a:rect l="0" t="0" r="0" b="0"/>
          <a:pathLst>
            <a:path>
              <a:moveTo>
                <a:pt x="1549155" y="0"/>
              </a:moveTo>
              <a:lnTo>
                <a:pt x="1549155" y="167473"/>
              </a:lnTo>
              <a:lnTo>
                <a:pt x="0" y="167473"/>
              </a:lnTo>
              <a:lnTo>
                <a:pt x="0" y="245752"/>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B7B3967-7902-4490-8C91-A24839BA884D}">
      <dsp:nvSpPr>
        <dsp:cNvPr id="0" name=""/>
        <dsp:cNvSpPr/>
      </dsp:nvSpPr>
      <dsp:spPr>
        <a:xfrm>
          <a:off x="5075470" y="1694442"/>
          <a:ext cx="258192" cy="245752"/>
        </a:xfrm>
        <a:custGeom>
          <a:avLst/>
          <a:gdLst/>
          <a:ahLst/>
          <a:cxnLst/>
          <a:rect l="0" t="0" r="0" b="0"/>
          <a:pathLst>
            <a:path>
              <a:moveTo>
                <a:pt x="258192" y="0"/>
              </a:moveTo>
              <a:lnTo>
                <a:pt x="258192" y="167473"/>
              </a:lnTo>
              <a:lnTo>
                <a:pt x="0" y="167473"/>
              </a:lnTo>
              <a:lnTo>
                <a:pt x="0" y="245752"/>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8AB79B-D9D1-493F-941B-7A4DC9B6D3EE}">
      <dsp:nvSpPr>
        <dsp:cNvPr id="0" name=""/>
        <dsp:cNvSpPr/>
      </dsp:nvSpPr>
      <dsp:spPr>
        <a:xfrm>
          <a:off x="2447824" y="2476766"/>
          <a:ext cx="91440" cy="245752"/>
        </a:xfrm>
        <a:custGeom>
          <a:avLst/>
          <a:gdLst/>
          <a:ahLst/>
          <a:cxnLst/>
          <a:rect l="0" t="0" r="0" b="0"/>
          <a:pathLst>
            <a:path>
              <a:moveTo>
                <a:pt x="45720" y="0"/>
              </a:moveTo>
              <a:lnTo>
                <a:pt x="45720" y="245752"/>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54B6E3-9785-472F-B862-6DD52A2EFDC0}">
      <dsp:nvSpPr>
        <dsp:cNvPr id="0" name=""/>
        <dsp:cNvSpPr/>
      </dsp:nvSpPr>
      <dsp:spPr>
        <a:xfrm>
          <a:off x="2493544" y="1694442"/>
          <a:ext cx="2840118" cy="245752"/>
        </a:xfrm>
        <a:custGeom>
          <a:avLst/>
          <a:gdLst/>
          <a:ahLst/>
          <a:cxnLst/>
          <a:rect l="0" t="0" r="0" b="0"/>
          <a:pathLst>
            <a:path>
              <a:moveTo>
                <a:pt x="2840118" y="0"/>
              </a:moveTo>
              <a:lnTo>
                <a:pt x="2840118" y="167473"/>
              </a:lnTo>
              <a:lnTo>
                <a:pt x="0" y="167473"/>
              </a:lnTo>
              <a:lnTo>
                <a:pt x="0" y="245752"/>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F3B6B4E-4657-4A4B-9849-65737E450026}">
      <dsp:nvSpPr>
        <dsp:cNvPr id="0" name=""/>
        <dsp:cNvSpPr/>
      </dsp:nvSpPr>
      <dsp:spPr>
        <a:xfrm>
          <a:off x="1415054" y="2476766"/>
          <a:ext cx="91440" cy="245752"/>
        </a:xfrm>
        <a:custGeom>
          <a:avLst/>
          <a:gdLst/>
          <a:ahLst/>
          <a:cxnLst/>
          <a:rect l="0" t="0" r="0" b="0"/>
          <a:pathLst>
            <a:path>
              <a:moveTo>
                <a:pt x="45720" y="0"/>
              </a:moveTo>
              <a:lnTo>
                <a:pt x="45720" y="245752"/>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CE6A978-CD4A-441E-91EF-93E3087B4AE0}">
      <dsp:nvSpPr>
        <dsp:cNvPr id="0" name=""/>
        <dsp:cNvSpPr/>
      </dsp:nvSpPr>
      <dsp:spPr>
        <a:xfrm>
          <a:off x="1460774" y="1694442"/>
          <a:ext cx="3872889" cy="245752"/>
        </a:xfrm>
        <a:custGeom>
          <a:avLst/>
          <a:gdLst/>
          <a:ahLst/>
          <a:cxnLst/>
          <a:rect l="0" t="0" r="0" b="0"/>
          <a:pathLst>
            <a:path>
              <a:moveTo>
                <a:pt x="3872889" y="0"/>
              </a:moveTo>
              <a:lnTo>
                <a:pt x="3872889" y="167473"/>
              </a:lnTo>
              <a:lnTo>
                <a:pt x="0" y="167473"/>
              </a:lnTo>
              <a:lnTo>
                <a:pt x="0" y="245752"/>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D8221D9-B245-430A-9269-0E8D736B5D4D}">
      <dsp:nvSpPr>
        <dsp:cNvPr id="0" name=""/>
        <dsp:cNvSpPr/>
      </dsp:nvSpPr>
      <dsp:spPr>
        <a:xfrm>
          <a:off x="382283" y="2476766"/>
          <a:ext cx="91440" cy="245752"/>
        </a:xfrm>
        <a:custGeom>
          <a:avLst/>
          <a:gdLst/>
          <a:ahLst/>
          <a:cxnLst/>
          <a:rect l="0" t="0" r="0" b="0"/>
          <a:pathLst>
            <a:path>
              <a:moveTo>
                <a:pt x="45720" y="0"/>
              </a:moveTo>
              <a:lnTo>
                <a:pt x="45720" y="245752"/>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3DF87E1-DAF4-475D-8519-9C9AD430F63A}">
      <dsp:nvSpPr>
        <dsp:cNvPr id="0" name=""/>
        <dsp:cNvSpPr/>
      </dsp:nvSpPr>
      <dsp:spPr>
        <a:xfrm>
          <a:off x="428003" y="1694442"/>
          <a:ext cx="4905659" cy="245752"/>
        </a:xfrm>
        <a:custGeom>
          <a:avLst/>
          <a:gdLst/>
          <a:ahLst/>
          <a:cxnLst/>
          <a:rect l="0" t="0" r="0" b="0"/>
          <a:pathLst>
            <a:path>
              <a:moveTo>
                <a:pt x="4905659" y="0"/>
              </a:moveTo>
              <a:lnTo>
                <a:pt x="4905659" y="167473"/>
              </a:lnTo>
              <a:lnTo>
                <a:pt x="0" y="167473"/>
              </a:lnTo>
              <a:lnTo>
                <a:pt x="0" y="245752"/>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00875DE-5FA9-46E9-B505-5EA88F8A628D}">
      <dsp:nvSpPr>
        <dsp:cNvPr id="0" name=""/>
        <dsp:cNvSpPr/>
      </dsp:nvSpPr>
      <dsp:spPr>
        <a:xfrm>
          <a:off x="3935185" y="852326"/>
          <a:ext cx="2796955" cy="842116"/>
        </a:xfrm>
        <a:prstGeom prst="roundRect">
          <a:avLst>
            <a:gd name="adj" fmla="val 10000"/>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34E8FDB-9822-4FB9-ACFA-96112A65C2F5}">
      <dsp:nvSpPr>
        <dsp:cNvPr id="0" name=""/>
        <dsp:cNvSpPr/>
      </dsp:nvSpPr>
      <dsp:spPr>
        <a:xfrm>
          <a:off x="4029073" y="941520"/>
          <a:ext cx="2796955" cy="842116"/>
        </a:xfrm>
        <a:prstGeom prst="roundRect">
          <a:avLst>
            <a:gd name="adj" fmla="val 10000"/>
          </a:avLst>
        </a:prstGeom>
        <a:solidFill>
          <a:schemeClr val="lt1">
            <a:alpha val="90000"/>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Hardware</a:t>
          </a:r>
        </a:p>
      </dsp:txBody>
      <dsp:txXfrm>
        <a:off x="4053738" y="966185"/>
        <a:ext cx="2747625" cy="792786"/>
      </dsp:txXfrm>
    </dsp:sp>
    <dsp:sp modelId="{0CC0FF63-FAE6-448F-995E-99937722AE22}">
      <dsp:nvSpPr>
        <dsp:cNvPr id="0" name=""/>
        <dsp:cNvSpPr/>
      </dsp:nvSpPr>
      <dsp:spPr>
        <a:xfrm>
          <a:off x="5506" y="1940195"/>
          <a:ext cx="844994" cy="536571"/>
        </a:xfrm>
        <a:prstGeom prst="roundRect">
          <a:avLst>
            <a:gd name="adj" fmla="val 10000"/>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996A92-6F75-4665-AF92-49B1EAB2C01A}">
      <dsp:nvSpPr>
        <dsp:cNvPr id="0" name=""/>
        <dsp:cNvSpPr/>
      </dsp:nvSpPr>
      <dsp:spPr>
        <a:xfrm>
          <a:off x="99394" y="2029389"/>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Servers</a:t>
          </a:r>
        </a:p>
      </dsp:txBody>
      <dsp:txXfrm>
        <a:off x="115110" y="2045105"/>
        <a:ext cx="813562" cy="505139"/>
      </dsp:txXfrm>
    </dsp:sp>
    <dsp:sp modelId="{64EAAA7A-615A-4967-92BB-AED34B658E24}">
      <dsp:nvSpPr>
        <dsp:cNvPr id="0" name=""/>
        <dsp:cNvSpPr/>
      </dsp:nvSpPr>
      <dsp:spPr>
        <a:xfrm>
          <a:off x="5506" y="2722518"/>
          <a:ext cx="844994" cy="61122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006EC09-4FB0-4E83-854C-39D98D5FDEEA}">
      <dsp:nvSpPr>
        <dsp:cNvPr id="0" name=""/>
        <dsp:cNvSpPr/>
      </dsp:nvSpPr>
      <dsp:spPr>
        <a:xfrm>
          <a:off x="99394" y="2811712"/>
          <a:ext cx="844994" cy="611229"/>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Hp and Dell Servers</a:t>
          </a:r>
        </a:p>
      </dsp:txBody>
      <dsp:txXfrm>
        <a:off x="117296" y="2829614"/>
        <a:ext cx="809190" cy="575425"/>
      </dsp:txXfrm>
    </dsp:sp>
    <dsp:sp modelId="{12C236E4-D32B-442C-99ED-B84311332771}">
      <dsp:nvSpPr>
        <dsp:cNvPr id="0" name=""/>
        <dsp:cNvSpPr/>
      </dsp:nvSpPr>
      <dsp:spPr>
        <a:xfrm>
          <a:off x="1038277" y="1940195"/>
          <a:ext cx="844994" cy="536571"/>
        </a:xfrm>
        <a:prstGeom prst="roundRect">
          <a:avLst>
            <a:gd name="adj" fmla="val 10000"/>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38F8895-7FB1-423B-85CF-69D40C604C07}">
      <dsp:nvSpPr>
        <dsp:cNvPr id="0" name=""/>
        <dsp:cNvSpPr/>
      </dsp:nvSpPr>
      <dsp:spPr>
        <a:xfrm>
          <a:off x="1132165" y="2029389"/>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Desktops</a:t>
          </a:r>
        </a:p>
      </dsp:txBody>
      <dsp:txXfrm>
        <a:off x="1147881" y="2045105"/>
        <a:ext cx="813562" cy="505139"/>
      </dsp:txXfrm>
    </dsp:sp>
    <dsp:sp modelId="{07DD1265-77EF-4222-B1D3-D52A68A44FA5}">
      <dsp:nvSpPr>
        <dsp:cNvPr id="0" name=""/>
        <dsp:cNvSpPr/>
      </dsp:nvSpPr>
      <dsp:spPr>
        <a:xfrm>
          <a:off x="1038277" y="2722518"/>
          <a:ext cx="844994" cy="53657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D0825D3-B1E8-4E7A-BFE0-09706C382E81}">
      <dsp:nvSpPr>
        <dsp:cNvPr id="0" name=""/>
        <dsp:cNvSpPr/>
      </dsp:nvSpPr>
      <dsp:spPr>
        <a:xfrm>
          <a:off x="1132165" y="2811712"/>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Dell PCs</a:t>
          </a:r>
        </a:p>
      </dsp:txBody>
      <dsp:txXfrm>
        <a:off x="1147881" y="2827428"/>
        <a:ext cx="813562" cy="505139"/>
      </dsp:txXfrm>
    </dsp:sp>
    <dsp:sp modelId="{15F03428-3C1A-4C19-982A-CDAE7D76E94C}">
      <dsp:nvSpPr>
        <dsp:cNvPr id="0" name=""/>
        <dsp:cNvSpPr/>
      </dsp:nvSpPr>
      <dsp:spPr>
        <a:xfrm>
          <a:off x="2071047" y="1940195"/>
          <a:ext cx="844994" cy="536571"/>
        </a:xfrm>
        <a:prstGeom prst="roundRect">
          <a:avLst>
            <a:gd name="adj" fmla="val 10000"/>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CFFC0F-8C81-4C6E-A680-6156E6CC4D70}">
      <dsp:nvSpPr>
        <dsp:cNvPr id="0" name=""/>
        <dsp:cNvSpPr/>
      </dsp:nvSpPr>
      <dsp:spPr>
        <a:xfrm>
          <a:off x="2164935" y="2029389"/>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Laptops</a:t>
          </a:r>
        </a:p>
      </dsp:txBody>
      <dsp:txXfrm>
        <a:off x="2180651" y="2045105"/>
        <a:ext cx="813562" cy="505139"/>
      </dsp:txXfrm>
    </dsp:sp>
    <dsp:sp modelId="{DC31BA4C-B11F-499D-AFC0-C7937D650A6F}">
      <dsp:nvSpPr>
        <dsp:cNvPr id="0" name=""/>
        <dsp:cNvSpPr/>
      </dsp:nvSpPr>
      <dsp:spPr>
        <a:xfrm>
          <a:off x="2071047" y="2722518"/>
          <a:ext cx="844994" cy="53657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C0189A-F650-494A-8ABB-D6145FE154E0}">
      <dsp:nvSpPr>
        <dsp:cNvPr id="0" name=""/>
        <dsp:cNvSpPr/>
      </dsp:nvSpPr>
      <dsp:spPr>
        <a:xfrm>
          <a:off x="2164935" y="2811712"/>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Dell Laptops</a:t>
          </a:r>
        </a:p>
      </dsp:txBody>
      <dsp:txXfrm>
        <a:off x="2180651" y="2827428"/>
        <a:ext cx="813562" cy="505139"/>
      </dsp:txXfrm>
    </dsp:sp>
    <dsp:sp modelId="{F034097B-B8A6-427C-AC10-239E571612BB}">
      <dsp:nvSpPr>
        <dsp:cNvPr id="0" name=""/>
        <dsp:cNvSpPr/>
      </dsp:nvSpPr>
      <dsp:spPr>
        <a:xfrm>
          <a:off x="4652973" y="1940195"/>
          <a:ext cx="844994" cy="536571"/>
        </a:xfrm>
        <a:prstGeom prst="roundRect">
          <a:avLst>
            <a:gd name="adj" fmla="val 10000"/>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E421403-1E24-43F3-B998-64A6F07849FB}">
      <dsp:nvSpPr>
        <dsp:cNvPr id="0" name=""/>
        <dsp:cNvSpPr/>
      </dsp:nvSpPr>
      <dsp:spPr>
        <a:xfrm>
          <a:off x="4746861" y="2029389"/>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Switches &amp; Routers</a:t>
          </a:r>
        </a:p>
      </dsp:txBody>
      <dsp:txXfrm>
        <a:off x="4762577" y="2045105"/>
        <a:ext cx="813562" cy="505139"/>
      </dsp:txXfrm>
    </dsp:sp>
    <dsp:sp modelId="{3D055C81-E057-45E7-A9F6-DAED4957C3F5}">
      <dsp:nvSpPr>
        <dsp:cNvPr id="0" name=""/>
        <dsp:cNvSpPr/>
      </dsp:nvSpPr>
      <dsp:spPr>
        <a:xfrm>
          <a:off x="3103817" y="2722518"/>
          <a:ext cx="844994" cy="53657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1ED6DF6-9EE8-4ADD-9FBE-6BE1F4C28588}">
      <dsp:nvSpPr>
        <dsp:cNvPr id="0" name=""/>
        <dsp:cNvSpPr/>
      </dsp:nvSpPr>
      <dsp:spPr>
        <a:xfrm>
          <a:off x="3197706" y="2811712"/>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err="1"/>
            <a:t>Tp</a:t>
          </a:r>
          <a:r>
            <a:rPr lang="en-US" sz="1400" kern="1200" dirty="0"/>
            <a:t> Link </a:t>
          </a:r>
        </a:p>
      </dsp:txBody>
      <dsp:txXfrm>
        <a:off x="3213422" y="2827428"/>
        <a:ext cx="813562" cy="505139"/>
      </dsp:txXfrm>
    </dsp:sp>
    <dsp:sp modelId="{0593E1D6-7D40-464F-B48F-EDCC35049A97}">
      <dsp:nvSpPr>
        <dsp:cNvPr id="0" name=""/>
        <dsp:cNvSpPr/>
      </dsp:nvSpPr>
      <dsp:spPr>
        <a:xfrm>
          <a:off x="4136588" y="2722518"/>
          <a:ext cx="844994" cy="53657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27AFA8E-C26B-49DD-ABAA-D9C78EDBCB28}">
      <dsp:nvSpPr>
        <dsp:cNvPr id="0" name=""/>
        <dsp:cNvSpPr/>
      </dsp:nvSpPr>
      <dsp:spPr>
        <a:xfrm>
          <a:off x="4230476" y="2811712"/>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Cisco</a:t>
          </a:r>
        </a:p>
      </dsp:txBody>
      <dsp:txXfrm>
        <a:off x="4246192" y="2827428"/>
        <a:ext cx="813562" cy="505139"/>
      </dsp:txXfrm>
    </dsp:sp>
    <dsp:sp modelId="{A1E2F425-2DD4-4CE8-9B9A-799DEFD5426F}">
      <dsp:nvSpPr>
        <dsp:cNvPr id="0" name=""/>
        <dsp:cNvSpPr/>
      </dsp:nvSpPr>
      <dsp:spPr>
        <a:xfrm>
          <a:off x="5169358" y="2722518"/>
          <a:ext cx="844994" cy="53657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B16C067-0307-4693-B4F1-0E4F8775AABA}">
      <dsp:nvSpPr>
        <dsp:cNvPr id="0" name=""/>
        <dsp:cNvSpPr/>
      </dsp:nvSpPr>
      <dsp:spPr>
        <a:xfrm>
          <a:off x="5263247" y="2811712"/>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Billion</a:t>
          </a:r>
        </a:p>
      </dsp:txBody>
      <dsp:txXfrm>
        <a:off x="5278963" y="2827428"/>
        <a:ext cx="813562" cy="505139"/>
      </dsp:txXfrm>
    </dsp:sp>
    <dsp:sp modelId="{3755551B-5440-4666-A550-17157627D6ED}">
      <dsp:nvSpPr>
        <dsp:cNvPr id="0" name=""/>
        <dsp:cNvSpPr/>
      </dsp:nvSpPr>
      <dsp:spPr>
        <a:xfrm>
          <a:off x="6202129" y="2722518"/>
          <a:ext cx="844994" cy="53657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255889E-D6CD-4372-BBC6-88340B34516B}">
      <dsp:nvSpPr>
        <dsp:cNvPr id="0" name=""/>
        <dsp:cNvSpPr/>
      </dsp:nvSpPr>
      <dsp:spPr>
        <a:xfrm>
          <a:off x="6296017" y="2811712"/>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Avaya</a:t>
          </a:r>
        </a:p>
      </dsp:txBody>
      <dsp:txXfrm>
        <a:off x="6311733" y="2827428"/>
        <a:ext cx="813562" cy="505139"/>
      </dsp:txXfrm>
    </dsp:sp>
    <dsp:sp modelId="{547CC92B-E23E-4F50-BBBD-8EC0281E73E1}">
      <dsp:nvSpPr>
        <dsp:cNvPr id="0" name=""/>
        <dsp:cNvSpPr/>
      </dsp:nvSpPr>
      <dsp:spPr>
        <a:xfrm>
          <a:off x="7234899" y="1940195"/>
          <a:ext cx="844994" cy="536571"/>
        </a:xfrm>
        <a:prstGeom prst="roundRect">
          <a:avLst>
            <a:gd name="adj" fmla="val 10000"/>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AE0FAED-0370-44CB-B031-93C206A4676F}">
      <dsp:nvSpPr>
        <dsp:cNvPr id="0" name=""/>
        <dsp:cNvSpPr/>
      </dsp:nvSpPr>
      <dsp:spPr>
        <a:xfrm>
          <a:off x="7328788" y="2029389"/>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Phones</a:t>
          </a:r>
        </a:p>
      </dsp:txBody>
      <dsp:txXfrm>
        <a:off x="7344504" y="2045105"/>
        <a:ext cx="813562" cy="505139"/>
      </dsp:txXfrm>
    </dsp:sp>
    <dsp:sp modelId="{03C4E48F-0539-476A-9145-E2CC2FE9A9D7}">
      <dsp:nvSpPr>
        <dsp:cNvPr id="0" name=""/>
        <dsp:cNvSpPr/>
      </dsp:nvSpPr>
      <dsp:spPr>
        <a:xfrm>
          <a:off x="7234899" y="2722518"/>
          <a:ext cx="844994" cy="53657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795B29-5288-4C43-BA17-74C0FCB282D2}">
      <dsp:nvSpPr>
        <dsp:cNvPr id="0" name=""/>
        <dsp:cNvSpPr/>
      </dsp:nvSpPr>
      <dsp:spPr>
        <a:xfrm>
          <a:off x="7328788" y="2811712"/>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Avaya IP Phone</a:t>
          </a:r>
        </a:p>
      </dsp:txBody>
      <dsp:txXfrm>
        <a:off x="7344504" y="2827428"/>
        <a:ext cx="813562" cy="505139"/>
      </dsp:txXfrm>
    </dsp:sp>
    <dsp:sp modelId="{0FBAF4D3-2927-4BAF-8008-6C179FA86B72}">
      <dsp:nvSpPr>
        <dsp:cNvPr id="0" name=""/>
        <dsp:cNvSpPr/>
      </dsp:nvSpPr>
      <dsp:spPr>
        <a:xfrm>
          <a:off x="8267670" y="1940195"/>
          <a:ext cx="844994" cy="536571"/>
        </a:xfrm>
        <a:prstGeom prst="roundRect">
          <a:avLst>
            <a:gd name="adj" fmla="val 10000"/>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2679694-C631-46E5-B933-A9D24BC70754}">
      <dsp:nvSpPr>
        <dsp:cNvPr id="0" name=""/>
        <dsp:cNvSpPr/>
      </dsp:nvSpPr>
      <dsp:spPr>
        <a:xfrm>
          <a:off x="8361558" y="2029389"/>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Mobile Phones</a:t>
          </a:r>
        </a:p>
      </dsp:txBody>
      <dsp:txXfrm>
        <a:off x="8377274" y="2045105"/>
        <a:ext cx="813562" cy="505139"/>
      </dsp:txXfrm>
    </dsp:sp>
    <dsp:sp modelId="{F4807B39-4FAE-4829-8DD0-228A5CDD561A}">
      <dsp:nvSpPr>
        <dsp:cNvPr id="0" name=""/>
        <dsp:cNvSpPr/>
      </dsp:nvSpPr>
      <dsp:spPr>
        <a:xfrm>
          <a:off x="8267670" y="2722518"/>
          <a:ext cx="844994" cy="53657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E74485-A862-49C5-ABED-0E42642C1F46}">
      <dsp:nvSpPr>
        <dsp:cNvPr id="0" name=""/>
        <dsp:cNvSpPr/>
      </dsp:nvSpPr>
      <dsp:spPr>
        <a:xfrm>
          <a:off x="8361558" y="2811712"/>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err="1"/>
            <a:t>IPhones</a:t>
          </a:r>
          <a:endParaRPr lang="en-US" sz="1400" kern="1200" dirty="0"/>
        </a:p>
      </dsp:txBody>
      <dsp:txXfrm>
        <a:off x="8377274" y="2827428"/>
        <a:ext cx="813562" cy="505139"/>
      </dsp:txXfrm>
    </dsp:sp>
    <dsp:sp modelId="{CDC4867B-2111-4EA6-B843-7BA51377354B}">
      <dsp:nvSpPr>
        <dsp:cNvPr id="0" name=""/>
        <dsp:cNvSpPr/>
      </dsp:nvSpPr>
      <dsp:spPr>
        <a:xfrm>
          <a:off x="9816825" y="1940195"/>
          <a:ext cx="844994" cy="536571"/>
        </a:xfrm>
        <a:prstGeom prst="roundRect">
          <a:avLst>
            <a:gd name="adj" fmla="val 10000"/>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B12215-14F7-4BA8-BD2D-12DF72E71A10}">
      <dsp:nvSpPr>
        <dsp:cNvPr id="0" name=""/>
        <dsp:cNvSpPr/>
      </dsp:nvSpPr>
      <dsp:spPr>
        <a:xfrm>
          <a:off x="9910714" y="2029389"/>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Multimedia</a:t>
          </a:r>
        </a:p>
      </dsp:txBody>
      <dsp:txXfrm>
        <a:off x="9926430" y="2045105"/>
        <a:ext cx="813562" cy="505139"/>
      </dsp:txXfrm>
    </dsp:sp>
    <dsp:sp modelId="{5F5CECBC-6955-47AE-8A24-5356D5E1AD04}">
      <dsp:nvSpPr>
        <dsp:cNvPr id="0" name=""/>
        <dsp:cNvSpPr/>
      </dsp:nvSpPr>
      <dsp:spPr>
        <a:xfrm>
          <a:off x="9300440" y="2722518"/>
          <a:ext cx="844994" cy="53657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FA8F47A-DC28-4CF7-BB55-A89BBC4B3038}">
      <dsp:nvSpPr>
        <dsp:cNvPr id="0" name=""/>
        <dsp:cNvSpPr/>
      </dsp:nvSpPr>
      <dsp:spPr>
        <a:xfrm>
          <a:off x="9394328" y="2811712"/>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err="1"/>
            <a:t>Tvs</a:t>
          </a:r>
          <a:endParaRPr lang="en-US" sz="1400" kern="1200" dirty="0"/>
        </a:p>
      </dsp:txBody>
      <dsp:txXfrm>
        <a:off x="9410044" y="2827428"/>
        <a:ext cx="813562" cy="505139"/>
      </dsp:txXfrm>
    </dsp:sp>
    <dsp:sp modelId="{02C16506-045C-4A7F-9145-80F425E388B3}">
      <dsp:nvSpPr>
        <dsp:cNvPr id="0" name=""/>
        <dsp:cNvSpPr/>
      </dsp:nvSpPr>
      <dsp:spPr>
        <a:xfrm>
          <a:off x="10333211" y="2722518"/>
          <a:ext cx="844994" cy="53657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2EE397B-58F3-437E-AFC8-6EE616E7DF72}">
      <dsp:nvSpPr>
        <dsp:cNvPr id="0" name=""/>
        <dsp:cNvSpPr/>
      </dsp:nvSpPr>
      <dsp:spPr>
        <a:xfrm>
          <a:off x="10427099" y="2811712"/>
          <a:ext cx="844994" cy="53657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Projector</a:t>
          </a:r>
        </a:p>
      </dsp:txBody>
      <dsp:txXfrm>
        <a:off x="10442815" y="2827428"/>
        <a:ext cx="813562" cy="50513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EF1DBE-994C-4E3E-BFA0-F6F949CE9354}">
      <dsp:nvSpPr>
        <dsp:cNvPr id="0" name=""/>
        <dsp:cNvSpPr/>
      </dsp:nvSpPr>
      <dsp:spPr>
        <a:xfrm>
          <a:off x="6912609" y="2043535"/>
          <a:ext cx="3762008" cy="298395"/>
        </a:xfrm>
        <a:custGeom>
          <a:avLst/>
          <a:gdLst/>
          <a:ahLst/>
          <a:cxnLst/>
          <a:rect l="0" t="0" r="0" b="0"/>
          <a:pathLst>
            <a:path>
              <a:moveTo>
                <a:pt x="0" y="0"/>
              </a:moveTo>
              <a:lnTo>
                <a:pt x="0" y="203347"/>
              </a:lnTo>
              <a:lnTo>
                <a:pt x="3762008" y="203347"/>
              </a:lnTo>
              <a:lnTo>
                <a:pt x="3762008" y="29839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29DA1DC-F2C6-4DA5-BC04-C8713A93FC06}">
      <dsp:nvSpPr>
        <dsp:cNvPr id="0" name=""/>
        <dsp:cNvSpPr/>
      </dsp:nvSpPr>
      <dsp:spPr>
        <a:xfrm>
          <a:off x="6912609" y="2043535"/>
          <a:ext cx="2508005" cy="298395"/>
        </a:xfrm>
        <a:custGeom>
          <a:avLst/>
          <a:gdLst/>
          <a:ahLst/>
          <a:cxnLst/>
          <a:rect l="0" t="0" r="0" b="0"/>
          <a:pathLst>
            <a:path>
              <a:moveTo>
                <a:pt x="0" y="0"/>
              </a:moveTo>
              <a:lnTo>
                <a:pt x="0" y="203347"/>
              </a:lnTo>
              <a:lnTo>
                <a:pt x="2508005" y="203347"/>
              </a:lnTo>
              <a:lnTo>
                <a:pt x="2508005" y="29839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9A87FBD-327E-41B6-BD54-AEFB6B3F433A}">
      <dsp:nvSpPr>
        <dsp:cNvPr id="0" name=""/>
        <dsp:cNvSpPr/>
      </dsp:nvSpPr>
      <dsp:spPr>
        <a:xfrm>
          <a:off x="6912609" y="2043535"/>
          <a:ext cx="1254002" cy="298395"/>
        </a:xfrm>
        <a:custGeom>
          <a:avLst/>
          <a:gdLst/>
          <a:ahLst/>
          <a:cxnLst/>
          <a:rect l="0" t="0" r="0" b="0"/>
          <a:pathLst>
            <a:path>
              <a:moveTo>
                <a:pt x="0" y="0"/>
              </a:moveTo>
              <a:lnTo>
                <a:pt x="0" y="203347"/>
              </a:lnTo>
              <a:lnTo>
                <a:pt x="1254002" y="203347"/>
              </a:lnTo>
              <a:lnTo>
                <a:pt x="1254002" y="29839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CDE9FF-BD02-479F-B6E0-6C4CBAE60E3D}">
      <dsp:nvSpPr>
        <dsp:cNvPr id="0" name=""/>
        <dsp:cNvSpPr/>
      </dsp:nvSpPr>
      <dsp:spPr>
        <a:xfrm>
          <a:off x="6866889" y="2043535"/>
          <a:ext cx="91440" cy="298395"/>
        </a:xfrm>
        <a:custGeom>
          <a:avLst/>
          <a:gdLst/>
          <a:ahLst/>
          <a:cxnLst/>
          <a:rect l="0" t="0" r="0" b="0"/>
          <a:pathLst>
            <a:path>
              <a:moveTo>
                <a:pt x="45720" y="0"/>
              </a:moveTo>
              <a:lnTo>
                <a:pt x="45720" y="29839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48E3AE8-7FA4-4EFC-9207-CD3CA4C56254}">
      <dsp:nvSpPr>
        <dsp:cNvPr id="0" name=""/>
        <dsp:cNvSpPr/>
      </dsp:nvSpPr>
      <dsp:spPr>
        <a:xfrm>
          <a:off x="5658606" y="2043535"/>
          <a:ext cx="1254002" cy="298395"/>
        </a:xfrm>
        <a:custGeom>
          <a:avLst/>
          <a:gdLst/>
          <a:ahLst/>
          <a:cxnLst/>
          <a:rect l="0" t="0" r="0" b="0"/>
          <a:pathLst>
            <a:path>
              <a:moveTo>
                <a:pt x="1254002" y="0"/>
              </a:moveTo>
              <a:lnTo>
                <a:pt x="1254002" y="203347"/>
              </a:lnTo>
              <a:lnTo>
                <a:pt x="0" y="203347"/>
              </a:lnTo>
              <a:lnTo>
                <a:pt x="0" y="29839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9362EA5-608C-4EC6-8A41-7825A7B3325D}">
      <dsp:nvSpPr>
        <dsp:cNvPr id="0" name=""/>
        <dsp:cNvSpPr/>
      </dsp:nvSpPr>
      <dsp:spPr>
        <a:xfrm>
          <a:off x="4404604" y="2043535"/>
          <a:ext cx="2508005" cy="298395"/>
        </a:xfrm>
        <a:custGeom>
          <a:avLst/>
          <a:gdLst/>
          <a:ahLst/>
          <a:cxnLst/>
          <a:rect l="0" t="0" r="0" b="0"/>
          <a:pathLst>
            <a:path>
              <a:moveTo>
                <a:pt x="2508005" y="0"/>
              </a:moveTo>
              <a:lnTo>
                <a:pt x="2508005" y="203347"/>
              </a:lnTo>
              <a:lnTo>
                <a:pt x="0" y="203347"/>
              </a:lnTo>
              <a:lnTo>
                <a:pt x="0" y="29839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7F2559E-D3BE-4DAF-8AC9-8068E8772220}">
      <dsp:nvSpPr>
        <dsp:cNvPr id="0" name=""/>
        <dsp:cNvSpPr/>
      </dsp:nvSpPr>
      <dsp:spPr>
        <a:xfrm>
          <a:off x="3150601" y="2043535"/>
          <a:ext cx="3762008" cy="298395"/>
        </a:xfrm>
        <a:custGeom>
          <a:avLst/>
          <a:gdLst/>
          <a:ahLst/>
          <a:cxnLst/>
          <a:rect l="0" t="0" r="0" b="0"/>
          <a:pathLst>
            <a:path>
              <a:moveTo>
                <a:pt x="3762008" y="0"/>
              </a:moveTo>
              <a:lnTo>
                <a:pt x="3762008" y="203347"/>
              </a:lnTo>
              <a:lnTo>
                <a:pt x="0" y="203347"/>
              </a:lnTo>
              <a:lnTo>
                <a:pt x="0" y="29839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F2195D-3F6B-4C99-B34B-D0C46AE072AB}">
      <dsp:nvSpPr>
        <dsp:cNvPr id="0" name=""/>
        <dsp:cNvSpPr/>
      </dsp:nvSpPr>
      <dsp:spPr>
        <a:xfrm>
          <a:off x="4059843" y="1093628"/>
          <a:ext cx="2852765" cy="298395"/>
        </a:xfrm>
        <a:custGeom>
          <a:avLst/>
          <a:gdLst/>
          <a:ahLst/>
          <a:cxnLst/>
          <a:rect l="0" t="0" r="0" b="0"/>
          <a:pathLst>
            <a:path>
              <a:moveTo>
                <a:pt x="0" y="0"/>
              </a:moveTo>
              <a:lnTo>
                <a:pt x="0" y="203347"/>
              </a:lnTo>
              <a:lnTo>
                <a:pt x="2852765" y="203347"/>
              </a:lnTo>
              <a:lnTo>
                <a:pt x="2852765" y="298395"/>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4E48805-8A9D-465E-A808-8572A11BE41B}">
      <dsp:nvSpPr>
        <dsp:cNvPr id="0" name=""/>
        <dsp:cNvSpPr/>
      </dsp:nvSpPr>
      <dsp:spPr>
        <a:xfrm>
          <a:off x="1850878" y="2993442"/>
          <a:ext cx="91440" cy="298395"/>
        </a:xfrm>
        <a:custGeom>
          <a:avLst/>
          <a:gdLst/>
          <a:ahLst/>
          <a:cxnLst/>
          <a:rect l="0" t="0" r="0" b="0"/>
          <a:pathLst>
            <a:path>
              <a:moveTo>
                <a:pt x="45720" y="0"/>
              </a:moveTo>
              <a:lnTo>
                <a:pt x="45720" y="298395"/>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B1CBCBB-1331-4BBC-93F3-8E602072D225}">
      <dsp:nvSpPr>
        <dsp:cNvPr id="0" name=""/>
        <dsp:cNvSpPr/>
      </dsp:nvSpPr>
      <dsp:spPr>
        <a:xfrm>
          <a:off x="1207077" y="2043535"/>
          <a:ext cx="689520" cy="298395"/>
        </a:xfrm>
        <a:custGeom>
          <a:avLst/>
          <a:gdLst/>
          <a:ahLst/>
          <a:cxnLst/>
          <a:rect l="0" t="0" r="0" b="0"/>
          <a:pathLst>
            <a:path>
              <a:moveTo>
                <a:pt x="0" y="0"/>
              </a:moveTo>
              <a:lnTo>
                <a:pt x="0" y="203347"/>
              </a:lnTo>
              <a:lnTo>
                <a:pt x="689520" y="203347"/>
              </a:lnTo>
              <a:lnTo>
                <a:pt x="689520" y="29839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7959534-DB27-4F17-A893-7A5BE2C31F03}">
      <dsp:nvSpPr>
        <dsp:cNvPr id="0" name=""/>
        <dsp:cNvSpPr/>
      </dsp:nvSpPr>
      <dsp:spPr>
        <a:xfrm>
          <a:off x="471836" y="2993442"/>
          <a:ext cx="91440" cy="298395"/>
        </a:xfrm>
        <a:custGeom>
          <a:avLst/>
          <a:gdLst/>
          <a:ahLst/>
          <a:cxnLst/>
          <a:rect l="0" t="0" r="0" b="0"/>
          <a:pathLst>
            <a:path>
              <a:moveTo>
                <a:pt x="45720" y="0"/>
              </a:moveTo>
              <a:lnTo>
                <a:pt x="45720" y="298395"/>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E73C202-2C00-4553-A746-6DC6BBAB95B6}">
      <dsp:nvSpPr>
        <dsp:cNvPr id="0" name=""/>
        <dsp:cNvSpPr/>
      </dsp:nvSpPr>
      <dsp:spPr>
        <a:xfrm>
          <a:off x="517556" y="2043535"/>
          <a:ext cx="689520" cy="298395"/>
        </a:xfrm>
        <a:custGeom>
          <a:avLst/>
          <a:gdLst/>
          <a:ahLst/>
          <a:cxnLst/>
          <a:rect l="0" t="0" r="0" b="0"/>
          <a:pathLst>
            <a:path>
              <a:moveTo>
                <a:pt x="689520" y="0"/>
              </a:moveTo>
              <a:lnTo>
                <a:pt x="689520" y="203347"/>
              </a:lnTo>
              <a:lnTo>
                <a:pt x="0" y="203347"/>
              </a:lnTo>
              <a:lnTo>
                <a:pt x="0" y="298395"/>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DC71242-6D57-45A5-843E-9D4703A9EF46}">
      <dsp:nvSpPr>
        <dsp:cNvPr id="0" name=""/>
        <dsp:cNvSpPr/>
      </dsp:nvSpPr>
      <dsp:spPr>
        <a:xfrm>
          <a:off x="1207077" y="1093628"/>
          <a:ext cx="2852765" cy="298395"/>
        </a:xfrm>
        <a:custGeom>
          <a:avLst/>
          <a:gdLst/>
          <a:ahLst/>
          <a:cxnLst/>
          <a:rect l="0" t="0" r="0" b="0"/>
          <a:pathLst>
            <a:path>
              <a:moveTo>
                <a:pt x="2852765" y="0"/>
              </a:moveTo>
              <a:lnTo>
                <a:pt x="2852765" y="203347"/>
              </a:lnTo>
              <a:lnTo>
                <a:pt x="0" y="203347"/>
              </a:lnTo>
              <a:lnTo>
                <a:pt x="0" y="298395"/>
              </a:lnTo>
            </a:path>
          </a:pathLst>
        </a:custGeom>
        <a:noFill/>
        <a:ln w="2222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C193867-280E-43ED-9537-7FC0E95D1694}">
      <dsp:nvSpPr>
        <dsp:cNvPr id="0" name=""/>
        <dsp:cNvSpPr/>
      </dsp:nvSpPr>
      <dsp:spPr>
        <a:xfrm>
          <a:off x="2852059" y="320323"/>
          <a:ext cx="2415568" cy="773304"/>
        </a:xfrm>
        <a:prstGeom prst="roundRect">
          <a:avLst>
            <a:gd name="adj" fmla="val 10000"/>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15DBC40-F7E2-4A4F-ADE3-4665233DC11F}">
      <dsp:nvSpPr>
        <dsp:cNvPr id="0" name=""/>
        <dsp:cNvSpPr/>
      </dsp:nvSpPr>
      <dsp:spPr>
        <a:xfrm>
          <a:off x="2966059" y="428623"/>
          <a:ext cx="2415568" cy="773304"/>
        </a:xfrm>
        <a:prstGeom prst="roundRect">
          <a:avLst>
            <a:gd name="adj" fmla="val 10000"/>
          </a:avLst>
        </a:prstGeom>
        <a:solidFill>
          <a:schemeClr val="lt1">
            <a:alpha val="90000"/>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Software</a:t>
          </a:r>
        </a:p>
      </dsp:txBody>
      <dsp:txXfrm>
        <a:off x="2988708" y="451272"/>
        <a:ext cx="2370270" cy="728006"/>
      </dsp:txXfrm>
    </dsp:sp>
    <dsp:sp modelId="{41E3F505-233E-4F8D-9CB5-458E78695EF2}">
      <dsp:nvSpPr>
        <dsp:cNvPr id="0" name=""/>
        <dsp:cNvSpPr/>
      </dsp:nvSpPr>
      <dsp:spPr>
        <a:xfrm>
          <a:off x="694076" y="1392024"/>
          <a:ext cx="1026002" cy="651511"/>
        </a:xfrm>
        <a:prstGeom prst="roundRect">
          <a:avLst>
            <a:gd name="adj" fmla="val 10000"/>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1706CED-FCF4-4C67-B4BF-E5FBFE9D8058}">
      <dsp:nvSpPr>
        <dsp:cNvPr id="0" name=""/>
        <dsp:cNvSpPr/>
      </dsp:nvSpPr>
      <dsp:spPr>
        <a:xfrm>
          <a:off x="808076" y="1500324"/>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Servers</a:t>
          </a:r>
        </a:p>
      </dsp:txBody>
      <dsp:txXfrm>
        <a:off x="827158" y="1519406"/>
        <a:ext cx="987838" cy="613347"/>
      </dsp:txXfrm>
    </dsp:sp>
    <dsp:sp modelId="{84B39F9F-BBFA-4FB9-AB51-B6E5DCB14C72}">
      <dsp:nvSpPr>
        <dsp:cNvPr id="0" name=""/>
        <dsp:cNvSpPr/>
      </dsp:nvSpPr>
      <dsp:spPr>
        <a:xfrm>
          <a:off x="4555" y="2341931"/>
          <a:ext cx="1026002" cy="6515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C13847C-EA48-40A9-B829-F3005090CB16}">
      <dsp:nvSpPr>
        <dsp:cNvPr id="0" name=""/>
        <dsp:cNvSpPr/>
      </dsp:nvSpPr>
      <dsp:spPr>
        <a:xfrm>
          <a:off x="118556" y="2450231"/>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Windows Sever 2012 R2</a:t>
          </a:r>
        </a:p>
      </dsp:txBody>
      <dsp:txXfrm>
        <a:off x="137638" y="2469313"/>
        <a:ext cx="987838" cy="613347"/>
      </dsp:txXfrm>
    </dsp:sp>
    <dsp:sp modelId="{3FD78CC7-2B18-4BE9-BF46-93BA30B73B42}">
      <dsp:nvSpPr>
        <dsp:cNvPr id="0" name=""/>
        <dsp:cNvSpPr/>
      </dsp:nvSpPr>
      <dsp:spPr>
        <a:xfrm>
          <a:off x="4555" y="3291838"/>
          <a:ext cx="1026002" cy="651511"/>
        </a:xfrm>
        <a:prstGeom prst="roundRect">
          <a:avLst>
            <a:gd name="adj" fmla="val 10000"/>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341E49B-9D4B-4112-84BA-757FC351EF63}">
      <dsp:nvSpPr>
        <dsp:cNvPr id="0" name=""/>
        <dsp:cNvSpPr/>
      </dsp:nvSpPr>
      <dsp:spPr>
        <a:xfrm>
          <a:off x="118556" y="3400138"/>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Crystal Report</a:t>
          </a:r>
        </a:p>
      </dsp:txBody>
      <dsp:txXfrm>
        <a:off x="137638" y="3419220"/>
        <a:ext cx="987838" cy="613347"/>
      </dsp:txXfrm>
    </dsp:sp>
    <dsp:sp modelId="{01CD167D-7AE5-45F9-83A8-67DEDD6307C6}">
      <dsp:nvSpPr>
        <dsp:cNvPr id="0" name=""/>
        <dsp:cNvSpPr/>
      </dsp:nvSpPr>
      <dsp:spPr>
        <a:xfrm>
          <a:off x="1383597" y="2341931"/>
          <a:ext cx="1026002" cy="6515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DEBD18A-909E-4C60-982F-53BE236D9E25}">
      <dsp:nvSpPr>
        <dsp:cNvPr id="0" name=""/>
        <dsp:cNvSpPr/>
      </dsp:nvSpPr>
      <dsp:spPr>
        <a:xfrm>
          <a:off x="1497597" y="2450231"/>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Linux Centos</a:t>
          </a:r>
        </a:p>
      </dsp:txBody>
      <dsp:txXfrm>
        <a:off x="1516679" y="2469313"/>
        <a:ext cx="987838" cy="613347"/>
      </dsp:txXfrm>
    </dsp:sp>
    <dsp:sp modelId="{5C05BE10-FA28-453C-A908-F9EDF1871B49}">
      <dsp:nvSpPr>
        <dsp:cNvPr id="0" name=""/>
        <dsp:cNvSpPr/>
      </dsp:nvSpPr>
      <dsp:spPr>
        <a:xfrm>
          <a:off x="1258558" y="3291838"/>
          <a:ext cx="1276080" cy="651511"/>
        </a:xfrm>
        <a:prstGeom prst="roundRect">
          <a:avLst>
            <a:gd name="adj" fmla="val 10000"/>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6308A83-9166-4880-A696-876D9BBFC19D}">
      <dsp:nvSpPr>
        <dsp:cNvPr id="0" name=""/>
        <dsp:cNvSpPr/>
      </dsp:nvSpPr>
      <dsp:spPr>
        <a:xfrm>
          <a:off x="1372558" y="3400138"/>
          <a:ext cx="1276080" cy="651511"/>
        </a:xfrm>
        <a:prstGeom prst="roundRect">
          <a:avLst>
            <a:gd name="adj" fmla="val 10000"/>
          </a:avLst>
        </a:prstGeom>
        <a:solidFill>
          <a:schemeClr val="lt1">
            <a:alpha val="90000"/>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WordPress </a:t>
          </a:r>
        </a:p>
      </dsp:txBody>
      <dsp:txXfrm>
        <a:off x="1391640" y="3419220"/>
        <a:ext cx="1237916" cy="613347"/>
      </dsp:txXfrm>
    </dsp:sp>
    <dsp:sp modelId="{0D454880-0381-4B4B-ACF5-7EBC4442581D}">
      <dsp:nvSpPr>
        <dsp:cNvPr id="0" name=""/>
        <dsp:cNvSpPr/>
      </dsp:nvSpPr>
      <dsp:spPr>
        <a:xfrm>
          <a:off x="6399608" y="1392024"/>
          <a:ext cx="1026002" cy="651511"/>
        </a:xfrm>
        <a:prstGeom prst="roundRect">
          <a:avLst>
            <a:gd name="adj" fmla="val 10000"/>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2922FD-C427-4629-97EA-700057CA759D}">
      <dsp:nvSpPr>
        <dsp:cNvPr id="0" name=""/>
        <dsp:cNvSpPr/>
      </dsp:nvSpPr>
      <dsp:spPr>
        <a:xfrm>
          <a:off x="6513608" y="1500324"/>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Desktops and Laptops</a:t>
          </a:r>
        </a:p>
      </dsp:txBody>
      <dsp:txXfrm>
        <a:off x="6532690" y="1519406"/>
        <a:ext cx="987838" cy="613347"/>
      </dsp:txXfrm>
    </dsp:sp>
    <dsp:sp modelId="{4F7822FE-DC48-45FB-A944-F40830BAFBBB}">
      <dsp:nvSpPr>
        <dsp:cNvPr id="0" name=""/>
        <dsp:cNvSpPr/>
      </dsp:nvSpPr>
      <dsp:spPr>
        <a:xfrm>
          <a:off x="2637600" y="2341931"/>
          <a:ext cx="1026002" cy="6515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6C25F03-8893-4857-BE51-E5CE0E4FFEF5}">
      <dsp:nvSpPr>
        <dsp:cNvPr id="0" name=""/>
        <dsp:cNvSpPr/>
      </dsp:nvSpPr>
      <dsp:spPr>
        <a:xfrm>
          <a:off x="2751600" y="2450231"/>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Windows 10</a:t>
          </a:r>
        </a:p>
      </dsp:txBody>
      <dsp:txXfrm>
        <a:off x="2770682" y="2469313"/>
        <a:ext cx="987838" cy="613347"/>
      </dsp:txXfrm>
    </dsp:sp>
    <dsp:sp modelId="{5B194AF6-B749-4E10-A227-49EDC28EC0AF}">
      <dsp:nvSpPr>
        <dsp:cNvPr id="0" name=""/>
        <dsp:cNvSpPr/>
      </dsp:nvSpPr>
      <dsp:spPr>
        <a:xfrm>
          <a:off x="3891602" y="2341931"/>
          <a:ext cx="1026002" cy="6515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C5D782F-4C84-4E10-9884-FDA2F589EA0A}">
      <dsp:nvSpPr>
        <dsp:cNvPr id="0" name=""/>
        <dsp:cNvSpPr/>
      </dsp:nvSpPr>
      <dsp:spPr>
        <a:xfrm>
          <a:off x="4005603" y="2450231"/>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MS Office 365</a:t>
          </a:r>
        </a:p>
      </dsp:txBody>
      <dsp:txXfrm>
        <a:off x="4024685" y="2469313"/>
        <a:ext cx="987838" cy="613347"/>
      </dsp:txXfrm>
    </dsp:sp>
    <dsp:sp modelId="{ACFDE390-DF0E-40E1-A39C-4CAD049986DC}">
      <dsp:nvSpPr>
        <dsp:cNvPr id="0" name=""/>
        <dsp:cNvSpPr/>
      </dsp:nvSpPr>
      <dsp:spPr>
        <a:xfrm>
          <a:off x="5145605" y="2341931"/>
          <a:ext cx="1026002" cy="6515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D68098-CCB0-4BA0-A501-0355CCB06C14}">
      <dsp:nvSpPr>
        <dsp:cNvPr id="0" name=""/>
        <dsp:cNvSpPr/>
      </dsp:nvSpPr>
      <dsp:spPr>
        <a:xfrm>
          <a:off x="5259605" y="2450231"/>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Visual Studio</a:t>
          </a:r>
        </a:p>
      </dsp:txBody>
      <dsp:txXfrm>
        <a:off x="5278687" y="2469313"/>
        <a:ext cx="987838" cy="613347"/>
      </dsp:txXfrm>
    </dsp:sp>
    <dsp:sp modelId="{F1B359E4-5324-4271-8373-9AF697DCD84C}">
      <dsp:nvSpPr>
        <dsp:cNvPr id="0" name=""/>
        <dsp:cNvSpPr/>
      </dsp:nvSpPr>
      <dsp:spPr>
        <a:xfrm>
          <a:off x="6399608" y="2341931"/>
          <a:ext cx="1026002" cy="6515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703C1EC-EC7C-44FA-A2E1-073CE624824A}">
      <dsp:nvSpPr>
        <dsp:cNvPr id="0" name=""/>
        <dsp:cNvSpPr/>
      </dsp:nvSpPr>
      <dsp:spPr>
        <a:xfrm>
          <a:off x="6513608" y="2450231"/>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Adobe Products</a:t>
          </a:r>
        </a:p>
      </dsp:txBody>
      <dsp:txXfrm>
        <a:off x="6532690" y="2469313"/>
        <a:ext cx="987838" cy="613347"/>
      </dsp:txXfrm>
    </dsp:sp>
    <dsp:sp modelId="{F5CF978B-6184-4456-A246-17EAE2A28254}">
      <dsp:nvSpPr>
        <dsp:cNvPr id="0" name=""/>
        <dsp:cNvSpPr/>
      </dsp:nvSpPr>
      <dsp:spPr>
        <a:xfrm>
          <a:off x="7653611" y="2341931"/>
          <a:ext cx="1026002" cy="6515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62DD801-B601-4858-93BA-9E010AC8D8B4}">
      <dsp:nvSpPr>
        <dsp:cNvPr id="0" name=""/>
        <dsp:cNvSpPr/>
      </dsp:nvSpPr>
      <dsp:spPr>
        <a:xfrm>
          <a:off x="7767611" y="2450231"/>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Power Bi</a:t>
          </a:r>
        </a:p>
      </dsp:txBody>
      <dsp:txXfrm>
        <a:off x="7786693" y="2469313"/>
        <a:ext cx="987838" cy="613347"/>
      </dsp:txXfrm>
    </dsp:sp>
    <dsp:sp modelId="{0170036C-7F65-4698-BBCD-B9FEBF6C252F}">
      <dsp:nvSpPr>
        <dsp:cNvPr id="0" name=""/>
        <dsp:cNvSpPr/>
      </dsp:nvSpPr>
      <dsp:spPr>
        <a:xfrm>
          <a:off x="8907613" y="2341931"/>
          <a:ext cx="1026002" cy="6515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9BFA3B-780F-4CDC-AD0C-C8848D986A43}">
      <dsp:nvSpPr>
        <dsp:cNvPr id="0" name=""/>
        <dsp:cNvSpPr/>
      </dsp:nvSpPr>
      <dsp:spPr>
        <a:xfrm>
          <a:off x="9021614" y="2450231"/>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OneNote</a:t>
          </a:r>
        </a:p>
      </dsp:txBody>
      <dsp:txXfrm>
        <a:off x="9040696" y="2469313"/>
        <a:ext cx="987838" cy="613347"/>
      </dsp:txXfrm>
    </dsp:sp>
    <dsp:sp modelId="{BC46ABB7-E662-458A-8B60-9402EA4202B9}">
      <dsp:nvSpPr>
        <dsp:cNvPr id="0" name=""/>
        <dsp:cNvSpPr/>
      </dsp:nvSpPr>
      <dsp:spPr>
        <a:xfrm>
          <a:off x="10161616" y="2341931"/>
          <a:ext cx="1026002" cy="6515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EE624FD-9123-439A-922A-52316B8D9F3F}">
      <dsp:nvSpPr>
        <dsp:cNvPr id="0" name=""/>
        <dsp:cNvSpPr/>
      </dsp:nvSpPr>
      <dsp:spPr>
        <a:xfrm>
          <a:off x="10275616" y="2450231"/>
          <a:ext cx="1026002" cy="651511"/>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MS Teams</a:t>
          </a:r>
        </a:p>
      </dsp:txBody>
      <dsp:txXfrm>
        <a:off x="10294698" y="2469313"/>
        <a:ext cx="987838" cy="613347"/>
      </dsp:txXfrm>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2.jpe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DB1B9D-5FD8-46B1-A173-F00497598741}" type="datetimeFigureOut">
              <a:rPr lang="en-US" smtClean="0"/>
              <a:t>1/28/2021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42BC-A7BD-4276-975D-6351998F7C85}" type="slidenum">
              <a:rPr lang="en-US" smtClean="0"/>
              <a:t>‹#›</a:t>
            </a:fld>
            <a:endParaRPr lang="en-US" dirty="0"/>
          </a:p>
        </p:txBody>
      </p:sp>
    </p:spTree>
    <p:extLst>
      <p:ext uri="{BB962C8B-B14F-4D97-AF65-F5344CB8AC3E}">
        <p14:creationId xmlns:p14="http://schemas.microsoft.com/office/powerpoint/2010/main" val="2344489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63442AB9-C8CA-420F-B42A-18C2D699071B}" type="datetime1">
              <a:rPr lang="en-US" smtClean="0"/>
              <a:t>1/28/2021</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DFFBC-BDEB-417F-BF84-663A45C20646}" type="datetime1">
              <a:rPr lang="en-US" smtClean="0"/>
              <a:t>1/28/2021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D8071AC1-DFE2-4CEB-A839-7F430962ACC4}" type="datetime1">
              <a:rPr lang="en-US" smtClean="0"/>
              <a:t>1/28/2021</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2F9C0F-A549-4116-ADE7-EA08C05540C8}" type="datetime1">
              <a:rPr lang="en-US" smtClean="0"/>
              <a:t>1/28/2021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7C9EEE4F-EA2D-4584-9DE7-EC300D9E7B04}" type="datetime1">
              <a:rPr lang="en-US" smtClean="0"/>
              <a:t>1/28/2021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4EBE59C-38C6-435B-909F-6BC5D2F90092}" type="datetime1">
              <a:rPr lang="en-US" smtClean="0"/>
              <a:t>1/28/2021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4B3F88-5DA5-47A3-A95A-FEF6AF43E84E}" type="datetime1">
              <a:rPr lang="en-US" smtClean="0"/>
              <a:t>1/28/2021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A0BB3716-29F6-49DE-A213-3937CA580F20}" type="datetime1">
              <a:rPr lang="en-US" smtClean="0"/>
              <a:t>1/28/2021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B02A8-9935-43BE-936D-943169608636}" type="datetime1">
              <a:rPr lang="en-US" smtClean="0"/>
              <a:t>1/28/2021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3518B405-B3F7-4586-BE59-DF6DE834F5F3}" type="datetime1">
              <a:rPr lang="en-US" smtClean="0"/>
              <a:t>1/28/2021</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376EAD-3739-455C-929C-D58B69B73424}" type="datetime1">
              <a:rPr lang="en-US" smtClean="0"/>
              <a:t>1/28/2021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DBAC8D9-C124-4B74-9CB9-474FDD0AD4C5}" type="datetime1">
              <a:rPr lang="en-US" smtClean="0"/>
              <a:t>1/28/2021</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4.jp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3.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Layout" Target="../diagrams/layout1.xml"/><Relationship Id="rId7" Type="http://schemas.openxmlformats.org/officeDocument/2006/relationships/image" Target="../media/image2.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7" name="Picture 36" descr="A circuit board digital representations with numbers and lines">
            <a:extLst>
              <a:ext uri="{FF2B5EF4-FFF2-40B4-BE49-F238E27FC236}">
                <a16:creationId xmlns:a16="http://schemas.microsoft.com/office/drawing/2014/main" id="{1A3477DC-B338-4F74-BC24-AFDF096E5A7F}"/>
              </a:ext>
            </a:extLst>
          </p:cNvPr>
          <p:cNvPicPr>
            <a:picLocks noChangeAspect="1"/>
          </p:cNvPicPr>
          <p:nvPr/>
        </p:nvPicPr>
        <p:blipFill rotWithShape="1">
          <a:blip r:embed="rId2"/>
          <a:srcRect l="10509"/>
          <a:stretch/>
        </p:blipFill>
        <p:spPr>
          <a:xfrm>
            <a:off x="446534" y="723899"/>
            <a:ext cx="7498616" cy="5676901"/>
          </a:xfrm>
          <a:prstGeom prst="rect">
            <a:avLst/>
          </a:prstGeom>
        </p:spPr>
      </p:pic>
      <p:sp>
        <p:nvSpPr>
          <p:cNvPr id="56" name="Rectangle 55">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D2DBA70-3C88-4960-B0D4-84FCD42B19DB}"/>
              </a:ext>
            </a:extLst>
          </p:cNvPr>
          <p:cNvSpPr>
            <a:spLocks noGrp="1"/>
          </p:cNvSpPr>
          <p:nvPr>
            <p:ph type="ctrTitle"/>
          </p:nvPr>
        </p:nvSpPr>
        <p:spPr>
          <a:xfrm>
            <a:off x="8296275" y="1419225"/>
            <a:ext cx="3081576" cy="2085869"/>
          </a:xfrm>
        </p:spPr>
        <p:txBody>
          <a:bodyPr>
            <a:noAutofit/>
          </a:bodyPr>
          <a:lstStyle/>
          <a:p>
            <a:pPr algn="ctr"/>
            <a:r>
              <a:rPr lang="en-US" sz="2800" dirty="0">
                <a:solidFill>
                  <a:srgbClr val="FFFFFF"/>
                </a:solidFill>
              </a:rPr>
              <a:t>Multifleet </a:t>
            </a:r>
            <a:br>
              <a:rPr lang="en-US" sz="2800" dirty="0">
                <a:solidFill>
                  <a:srgbClr val="FFFFFF"/>
                </a:solidFill>
              </a:rPr>
            </a:br>
            <a:r>
              <a:rPr lang="en-US" sz="2800" dirty="0">
                <a:solidFill>
                  <a:srgbClr val="FFFFFF"/>
                </a:solidFill>
              </a:rPr>
              <a:t> run your fleet </a:t>
            </a:r>
            <a:br>
              <a:rPr lang="en-US" sz="2800" dirty="0">
                <a:solidFill>
                  <a:srgbClr val="FFFFFF"/>
                </a:solidFill>
              </a:rPr>
            </a:br>
            <a:br>
              <a:rPr lang="en-US" sz="2800" dirty="0">
                <a:solidFill>
                  <a:srgbClr val="FFFFFF"/>
                </a:solidFill>
              </a:rPr>
            </a:br>
            <a:r>
              <a:rPr lang="en-US" sz="2800" dirty="0">
                <a:solidFill>
                  <a:srgbClr val="FFFFFF"/>
                </a:solidFill>
              </a:rPr>
              <a:t>IT SYSTEMS </a:t>
            </a:r>
          </a:p>
        </p:txBody>
      </p:sp>
      <p:sp>
        <p:nvSpPr>
          <p:cNvPr id="3" name="Subtitle 2">
            <a:extLst>
              <a:ext uri="{FF2B5EF4-FFF2-40B4-BE49-F238E27FC236}">
                <a16:creationId xmlns:a16="http://schemas.microsoft.com/office/drawing/2014/main" id="{1B3254AA-54D7-42C3-86C1-E80F6DF9CA03}"/>
              </a:ext>
            </a:extLst>
          </p:cNvPr>
          <p:cNvSpPr>
            <a:spLocks noGrp="1"/>
          </p:cNvSpPr>
          <p:nvPr>
            <p:ph type="subTitle" idx="1"/>
          </p:nvPr>
        </p:nvSpPr>
        <p:spPr>
          <a:xfrm>
            <a:off x="7945150" y="3505095"/>
            <a:ext cx="3800315" cy="2885470"/>
          </a:xfrm>
        </p:spPr>
        <p:txBody>
          <a:bodyPr>
            <a:normAutofit/>
          </a:bodyPr>
          <a:lstStyle/>
          <a:p>
            <a:pPr algn="ctr"/>
            <a:endParaRPr lang="en-US" dirty="0">
              <a:solidFill>
                <a:srgbClr val="EBEBEB"/>
              </a:solidFill>
            </a:endParaRPr>
          </a:p>
          <a:p>
            <a:pPr algn="ctr"/>
            <a:endParaRPr lang="en-US" dirty="0">
              <a:solidFill>
                <a:srgbClr val="EBEBEB"/>
              </a:solidFill>
            </a:endParaRPr>
          </a:p>
          <a:p>
            <a:pPr algn="ctr"/>
            <a:endParaRPr lang="en-US" dirty="0">
              <a:solidFill>
                <a:srgbClr val="EBEBEB"/>
              </a:solidFill>
            </a:endParaRPr>
          </a:p>
          <a:p>
            <a:pPr algn="ctr"/>
            <a:endParaRPr lang="en-US" dirty="0">
              <a:solidFill>
                <a:srgbClr val="EBEBEB"/>
              </a:solidFill>
            </a:endParaRPr>
          </a:p>
          <a:p>
            <a:pPr algn="ctr"/>
            <a:endParaRPr lang="en-US" dirty="0">
              <a:solidFill>
                <a:srgbClr val="EBEBEB"/>
              </a:solidFill>
            </a:endParaRPr>
          </a:p>
          <a:p>
            <a:pPr algn="r"/>
            <a:endParaRPr lang="en-US" sz="1100" dirty="0">
              <a:solidFill>
                <a:srgbClr val="EBEBEB"/>
              </a:solidFill>
            </a:endParaRPr>
          </a:p>
          <a:p>
            <a:pPr algn="r"/>
            <a:endParaRPr lang="en-US" sz="1100" dirty="0">
              <a:solidFill>
                <a:srgbClr val="EBEBEB"/>
              </a:solidFill>
            </a:endParaRPr>
          </a:p>
          <a:p>
            <a:pPr algn="r"/>
            <a:r>
              <a:rPr lang="en-US" sz="900" dirty="0">
                <a:solidFill>
                  <a:srgbClr val="EBEBEB"/>
                </a:solidFill>
              </a:rPr>
              <a:t>Presentation created by </a:t>
            </a:r>
          </a:p>
          <a:p>
            <a:pPr algn="r"/>
            <a:r>
              <a:rPr lang="en-US" sz="900" dirty="0">
                <a:solidFill>
                  <a:srgbClr val="EBEBEB"/>
                </a:solidFill>
              </a:rPr>
              <a:t>Mohammed Khurram</a:t>
            </a:r>
          </a:p>
        </p:txBody>
      </p:sp>
      <p:grpSp>
        <p:nvGrpSpPr>
          <p:cNvPr id="58" name="Group 57">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59" name="Rectangle 58">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0" name="Rectangle 59">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60">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098341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83E79-22F8-417B-87FA-884B218606B6}"/>
              </a:ext>
            </a:extLst>
          </p:cNvPr>
          <p:cNvSpPr>
            <a:spLocks noGrp="1"/>
          </p:cNvSpPr>
          <p:nvPr>
            <p:ph type="title"/>
          </p:nvPr>
        </p:nvSpPr>
        <p:spPr/>
        <p:txBody>
          <a:bodyPr/>
          <a:lstStyle/>
          <a:p>
            <a:r>
              <a:rPr lang="en-GB" dirty="0"/>
              <a:t>Runyourfleet.com</a:t>
            </a:r>
          </a:p>
        </p:txBody>
      </p:sp>
      <p:sp>
        <p:nvSpPr>
          <p:cNvPr id="4" name="TextBox 3">
            <a:extLst>
              <a:ext uri="{FF2B5EF4-FFF2-40B4-BE49-F238E27FC236}">
                <a16:creationId xmlns:a16="http://schemas.microsoft.com/office/drawing/2014/main" id="{2C3EB236-97B5-450F-96DB-1CF3298D8BDC}"/>
              </a:ext>
            </a:extLst>
          </p:cNvPr>
          <p:cNvSpPr txBox="1"/>
          <p:nvPr/>
        </p:nvSpPr>
        <p:spPr>
          <a:xfrm>
            <a:off x="6862777" y="1971224"/>
            <a:ext cx="4840748" cy="1754326"/>
          </a:xfrm>
          <a:prstGeom prst="rect">
            <a:avLst/>
          </a:prstGeom>
          <a:noFill/>
        </p:spPr>
        <p:txBody>
          <a:bodyPr wrap="square" rtlCol="0">
            <a:spAutoFit/>
          </a:bodyPr>
          <a:lstStyle/>
          <a:p>
            <a:pPr marL="285750" indent="-285750">
              <a:buFont typeface="Arial" panose="020B0604020202020204" pitchFamily="34" charset="0"/>
              <a:buChar char="•"/>
            </a:pPr>
            <a:r>
              <a:rPr lang="en-GB" dirty="0"/>
              <a:t>One of our main websites to showcase the products we offer.</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Built in WordPress using CSS and Java Script.</a:t>
            </a:r>
          </a:p>
          <a:p>
            <a:endParaRPr lang="en-GB" dirty="0"/>
          </a:p>
          <a:p>
            <a:endParaRPr lang="en-GB" dirty="0"/>
          </a:p>
        </p:txBody>
      </p:sp>
      <p:pic>
        <p:nvPicPr>
          <p:cNvPr id="3" name="Picture 2">
            <a:extLst>
              <a:ext uri="{FF2B5EF4-FFF2-40B4-BE49-F238E27FC236}">
                <a16:creationId xmlns:a16="http://schemas.microsoft.com/office/drawing/2014/main" id="{6DFE686F-F0A6-4457-B755-502D6D39B047}"/>
              </a:ext>
            </a:extLst>
          </p:cNvPr>
          <p:cNvPicPr>
            <a:picLocks noChangeAspect="1"/>
          </p:cNvPicPr>
          <p:nvPr/>
        </p:nvPicPr>
        <p:blipFill>
          <a:blip r:embed="rId2"/>
          <a:stretch>
            <a:fillRect/>
          </a:stretch>
        </p:blipFill>
        <p:spPr>
          <a:xfrm>
            <a:off x="488475" y="1971224"/>
            <a:ext cx="6312566" cy="4184620"/>
          </a:xfrm>
          <a:prstGeom prst="rect">
            <a:avLst/>
          </a:prstGeom>
        </p:spPr>
      </p:pic>
    </p:spTree>
    <p:extLst>
      <p:ext uri="{BB962C8B-B14F-4D97-AF65-F5344CB8AC3E}">
        <p14:creationId xmlns:p14="http://schemas.microsoft.com/office/powerpoint/2010/main" val="2412569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1927038467"/>
              </p:ext>
            </p:extLst>
          </p:nvPr>
        </p:nvGraphicFramePr>
        <p:xfrm>
          <a:off x="342733" y="2152649"/>
          <a:ext cx="11268075" cy="48550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pPr lvl="0"/>
            <a:r>
              <a:rPr lang="en-US" dirty="0"/>
              <a:t>Multifleet Office</a:t>
            </a:r>
            <a:br>
              <a:rPr lang="en-US" dirty="0"/>
            </a:br>
            <a:r>
              <a:rPr lang="en-US" dirty="0"/>
              <a:t>Henley In Arden</a:t>
            </a:r>
          </a:p>
        </p:txBody>
      </p:sp>
      <p:pic>
        <p:nvPicPr>
          <p:cNvPr id="5" name="Picture 4" descr="A group of people in a room&#10;&#10;Description automatically generated">
            <a:extLst>
              <a:ext uri="{FF2B5EF4-FFF2-40B4-BE49-F238E27FC236}">
                <a16:creationId xmlns:a16="http://schemas.microsoft.com/office/drawing/2014/main" id="{43A483DA-4E4F-481A-A370-A51FC63B0E97}"/>
              </a:ext>
            </a:extLst>
          </p:cNvPr>
          <p:cNvPicPr>
            <a:picLocks noChangeAspect="1"/>
          </p:cNvPicPr>
          <p:nvPr/>
        </p:nvPicPr>
        <p:blipFill rotWithShape="1">
          <a:blip r:embed="rId7"/>
          <a:srcRect t="25021" b="41528"/>
          <a:stretch/>
        </p:blipFill>
        <p:spPr>
          <a:xfrm>
            <a:off x="466724" y="1847850"/>
            <a:ext cx="2990851" cy="1924050"/>
          </a:xfrm>
          <a:prstGeom prst="rect">
            <a:avLst/>
          </a:prstGeom>
        </p:spPr>
      </p:pic>
    </p:spTree>
    <p:extLst>
      <p:ext uri="{BB962C8B-B14F-4D97-AF65-F5344CB8AC3E}">
        <p14:creationId xmlns:p14="http://schemas.microsoft.com/office/powerpoint/2010/main" val="2551323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2544482119"/>
              </p:ext>
            </p:extLst>
          </p:nvPr>
        </p:nvGraphicFramePr>
        <p:xfrm>
          <a:off x="457368" y="1715957"/>
          <a:ext cx="11277265" cy="49801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pPr lvl="0"/>
            <a:r>
              <a:rPr lang="en-US" dirty="0"/>
              <a:t>Cloud Services</a:t>
            </a:r>
          </a:p>
        </p:txBody>
      </p:sp>
      <p:pic>
        <p:nvPicPr>
          <p:cNvPr id="5" name="Picture 4" descr="Image result for one drive cloud">
            <a:extLst>
              <a:ext uri="{FF2B5EF4-FFF2-40B4-BE49-F238E27FC236}">
                <a16:creationId xmlns:a16="http://schemas.microsoft.com/office/drawing/2014/main" id="{3B0A139B-9B6E-4D80-8940-FAF000C02CBA}"/>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5791" b="11556"/>
          <a:stretch/>
        </p:blipFill>
        <p:spPr bwMode="auto">
          <a:xfrm>
            <a:off x="457367" y="1800225"/>
            <a:ext cx="2523958" cy="1533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89922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33738-2A3A-4F29-B0A8-EF9D1BC2A2AD}"/>
              </a:ext>
            </a:extLst>
          </p:cNvPr>
          <p:cNvSpPr>
            <a:spLocks noGrp="1"/>
          </p:cNvSpPr>
          <p:nvPr>
            <p:ph type="title"/>
          </p:nvPr>
        </p:nvSpPr>
        <p:spPr/>
        <p:txBody>
          <a:bodyPr/>
          <a:lstStyle/>
          <a:p>
            <a:r>
              <a:rPr lang="en-GB" dirty="0"/>
              <a:t>Single Sign on</a:t>
            </a:r>
          </a:p>
        </p:txBody>
      </p:sp>
      <p:sp>
        <p:nvSpPr>
          <p:cNvPr id="4" name="TextBox 3">
            <a:extLst>
              <a:ext uri="{FF2B5EF4-FFF2-40B4-BE49-F238E27FC236}">
                <a16:creationId xmlns:a16="http://schemas.microsoft.com/office/drawing/2014/main" id="{90DA909E-44E2-4999-810E-0D3396194DA9}"/>
              </a:ext>
            </a:extLst>
          </p:cNvPr>
          <p:cNvSpPr txBox="1"/>
          <p:nvPr/>
        </p:nvSpPr>
        <p:spPr>
          <a:xfrm>
            <a:off x="7851300" y="1980749"/>
            <a:ext cx="3852224" cy="923330"/>
          </a:xfrm>
          <a:prstGeom prst="rect">
            <a:avLst/>
          </a:prstGeom>
          <a:noFill/>
        </p:spPr>
        <p:txBody>
          <a:bodyPr wrap="square" rtlCol="0">
            <a:spAutoFit/>
          </a:bodyPr>
          <a:lstStyle/>
          <a:p>
            <a:pPr marL="285750" indent="-285750">
              <a:buFont typeface="Arial" panose="020B0604020202020204" pitchFamily="34" charset="0"/>
              <a:buChar char="•"/>
            </a:pPr>
            <a:endParaRPr lang="en-GB" dirty="0"/>
          </a:p>
          <a:p>
            <a:endParaRPr lang="en-GB" dirty="0"/>
          </a:p>
          <a:p>
            <a:endParaRPr lang="en-GB" dirty="0"/>
          </a:p>
        </p:txBody>
      </p:sp>
      <p:pic>
        <p:nvPicPr>
          <p:cNvPr id="8194" name="Picture 2" descr="Image result for single sign on microsoft">
            <a:extLst>
              <a:ext uri="{FF2B5EF4-FFF2-40B4-BE49-F238E27FC236}">
                <a16:creationId xmlns:a16="http://schemas.microsoft.com/office/drawing/2014/main" id="{599BB3CD-128A-4E42-AD7E-E77296EFFA5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4802"/>
          <a:stretch/>
        </p:blipFill>
        <p:spPr bwMode="auto">
          <a:xfrm>
            <a:off x="411069" y="1980749"/>
            <a:ext cx="7440231" cy="3581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7841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4029860130"/>
              </p:ext>
            </p:extLst>
          </p:nvPr>
        </p:nvGraphicFramePr>
        <p:xfrm>
          <a:off x="485775" y="1715956"/>
          <a:ext cx="11277600" cy="42752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pPr lvl="0"/>
            <a:r>
              <a:rPr lang="en-GB" dirty="0"/>
              <a:t>It Equipment</a:t>
            </a:r>
            <a:endParaRPr lang="en-US" dirty="0"/>
          </a:p>
        </p:txBody>
      </p:sp>
    </p:spTree>
    <p:extLst>
      <p:ext uri="{BB962C8B-B14F-4D97-AF65-F5344CB8AC3E}">
        <p14:creationId xmlns:p14="http://schemas.microsoft.com/office/powerpoint/2010/main" val="3087192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3642678469"/>
              </p:ext>
            </p:extLst>
          </p:nvPr>
        </p:nvGraphicFramePr>
        <p:xfrm>
          <a:off x="457200" y="1866901"/>
          <a:ext cx="11306175" cy="4371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pPr lvl="0"/>
            <a:r>
              <a:rPr lang="en-GB" dirty="0"/>
              <a:t>It Software</a:t>
            </a:r>
            <a:endParaRPr lang="en-US" dirty="0"/>
          </a:p>
        </p:txBody>
      </p:sp>
    </p:spTree>
    <p:extLst>
      <p:ext uri="{BB962C8B-B14F-4D97-AF65-F5344CB8AC3E}">
        <p14:creationId xmlns:p14="http://schemas.microsoft.com/office/powerpoint/2010/main" val="3924175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dirty="0">
                <a:solidFill>
                  <a:srgbClr val="FFFEFF"/>
                </a:solidFill>
              </a:rPr>
              <a:t>It Infrastructure  </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2328629862"/>
              </p:ext>
            </p:extLst>
          </p:nvPr>
        </p:nvGraphicFramePr>
        <p:xfrm>
          <a:off x="581025" y="2013358"/>
          <a:ext cx="11029950" cy="47303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6" name="Picture 2" descr="Related image">
            <a:extLst>
              <a:ext uri="{FF2B5EF4-FFF2-40B4-BE49-F238E27FC236}">
                <a16:creationId xmlns:a16="http://schemas.microsoft.com/office/drawing/2014/main" id="{96BF7B91-9CC9-4E3B-AD55-BDCF651E7546}"/>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r="22828" b="16070"/>
          <a:stretch/>
        </p:blipFill>
        <p:spPr bwMode="auto">
          <a:xfrm>
            <a:off x="581025" y="4818783"/>
            <a:ext cx="2657530" cy="192491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one drive cloud">
            <a:extLst>
              <a:ext uri="{FF2B5EF4-FFF2-40B4-BE49-F238E27FC236}">
                <a16:creationId xmlns:a16="http://schemas.microsoft.com/office/drawing/2014/main" id="{B9558E25-C739-42D5-8751-F526F52E305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734372" y="4904539"/>
            <a:ext cx="2657361" cy="195346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group of people in a room&#10;&#10;Description automatically generated">
            <a:extLst>
              <a:ext uri="{FF2B5EF4-FFF2-40B4-BE49-F238E27FC236}">
                <a16:creationId xmlns:a16="http://schemas.microsoft.com/office/drawing/2014/main" id="{89CBAADF-7639-4B65-B207-D9C2244F8AF8}"/>
              </a:ext>
            </a:extLst>
          </p:cNvPr>
          <p:cNvPicPr>
            <a:picLocks noChangeAspect="1"/>
          </p:cNvPicPr>
          <p:nvPr/>
        </p:nvPicPr>
        <p:blipFill rotWithShape="1">
          <a:blip r:embed="rId9"/>
          <a:srcRect t="28920" b="41528"/>
          <a:stretch/>
        </p:blipFill>
        <p:spPr>
          <a:xfrm>
            <a:off x="4900640" y="1857375"/>
            <a:ext cx="2657530" cy="1700590"/>
          </a:xfrm>
          <a:prstGeom prst="rect">
            <a:avLst/>
          </a:prstGeom>
        </p:spPr>
      </p:pic>
    </p:spTree>
    <p:extLst>
      <p:ext uri="{BB962C8B-B14F-4D97-AF65-F5344CB8AC3E}">
        <p14:creationId xmlns:p14="http://schemas.microsoft.com/office/powerpoint/2010/main" val="3897948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96BF7B91-9CC9-4E3B-AD55-BDCF651E754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2828" b="16070"/>
          <a:stretch/>
        </p:blipFill>
        <p:spPr bwMode="auto">
          <a:xfrm>
            <a:off x="452827" y="2079144"/>
            <a:ext cx="3310121" cy="239760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396852952"/>
              </p:ext>
            </p:extLst>
          </p:nvPr>
        </p:nvGraphicFramePr>
        <p:xfrm>
          <a:off x="782183" y="2057399"/>
          <a:ext cx="11034322" cy="48006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pPr lvl="0"/>
            <a:r>
              <a:rPr lang="en-US" dirty="0"/>
              <a:t>6 Degree Data Center</a:t>
            </a:r>
          </a:p>
        </p:txBody>
      </p:sp>
    </p:spTree>
    <p:extLst>
      <p:ext uri="{BB962C8B-B14F-4D97-AF65-F5344CB8AC3E}">
        <p14:creationId xmlns:p14="http://schemas.microsoft.com/office/powerpoint/2010/main" val="299601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20C61-AFA5-4F4A-86B4-F1BF0DF68617}"/>
              </a:ext>
            </a:extLst>
          </p:cNvPr>
          <p:cNvSpPr>
            <a:spLocks noGrp="1"/>
          </p:cNvSpPr>
          <p:nvPr>
            <p:ph type="title"/>
          </p:nvPr>
        </p:nvSpPr>
        <p:spPr/>
        <p:txBody>
          <a:bodyPr/>
          <a:lstStyle/>
          <a:p>
            <a:r>
              <a:rPr lang="en-GB" dirty="0"/>
              <a:t>Customer Dashboard</a:t>
            </a:r>
          </a:p>
        </p:txBody>
      </p:sp>
      <p:pic>
        <p:nvPicPr>
          <p:cNvPr id="4" name="Picture 3">
            <a:extLst>
              <a:ext uri="{FF2B5EF4-FFF2-40B4-BE49-F238E27FC236}">
                <a16:creationId xmlns:a16="http://schemas.microsoft.com/office/drawing/2014/main" id="{591BB585-37D0-4C23-9F9D-CA4140C66C6C}"/>
              </a:ext>
            </a:extLst>
          </p:cNvPr>
          <p:cNvPicPr>
            <a:picLocks noChangeAspect="1"/>
          </p:cNvPicPr>
          <p:nvPr/>
        </p:nvPicPr>
        <p:blipFill>
          <a:blip r:embed="rId2"/>
          <a:stretch>
            <a:fillRect/>
          </a:stretch>
        </p:blipFill>
        <p:spPr>
          <a:xfrm>
            <a:off x="590550" y="2037159"/>
            <a:ext cx="5791200" cy="2936999"/>
          </a:xfrm>
          <a:prstGeom prst="rect">
            <a:avLst/>
          </a:prstGeom>
        </p:spPr>
      </p:pic>
      <p:sp>
        <p:nvSpPr>
          <p:cNvPr id="5" name="TextBox 4">
            <a:extLst>
              <a:ext uri="{FF2B5EF4-FFF2-40B4-BE49-F238E27FC236}">
                <a16:creationId xmlns:a16="http://schemas.microsoft.com/office/drawing/2014/main" id="{69999D87-F234-4A35-9A10-BD3B92F11F9B}"/>
              </a:ext>
            </a:extLst>
          </p:cNvPr>
          <p:cNvSpPr txBox="1"/>
          <p:nvPr/>
        </p:nvSpPr>
        <p:spPr>
          <a:xfrm>
            <a:off x="6381750" y="2037159"/>
            <a:ext cx="5343525" cy="3693319"/>
          </a:xfrm>
          <a:prstGeom prst="rect">
            <a:avLst/>
          </a:prstGeom>
          <a:noFill/>
        </p:spPr>
        <p:txBody>
          <a:bodyPr wrap="square" rtlCol="0">
            <a:spAutoFit/>
          </a:bodyPr>
          <a:lstStyle/>
          <a:p>
            <a:pPr marL="285750" indent="-285750">
              <a:buFont typeface="Arial" panose="020B0604020202020204" pitchFamily="34" charset="0"/>
              <a:buChar char="•"/>
            </a:pPr>
            <a:r>
              <a:rPr lang="en-GB" dirty="0"/>
              <a:t>Dashboard Features:</a:t>
            </a:r>
          </a:p>
          <a:p>
            <a:pPr marL="285750" indent="-285750">
              <a:buFont typeface="Arial" panose="020B0604020202020204" pitchFamily="34" charset="0"/>
              <a:buChar char="•"/>
            </a:pPr>
            <a:r>
              <a:rPr lang="en-GB" dirty="0"/>
              <a:t>Fleet Management:</a:t>
            </a:r>
          </a:p>
          <a:p>
            <a:pPr marL="285750" indent="-285750">
              <a:buFont typeface="Arial" panose="020B0604020202020204" pitchFamily="34" charset="0"/>
              <a:buChar char="•"/>
            </a:pPr>
            <a:r>
              <a:rPr lang="en-GB" dirty="0"/>
              <a:t>Access the sales portal (Multifleet Sales)</a:t>
            </a:r>
          </a:p>
          <a:p>
            <a:pPr marL="285750" indent="-285750">
              <a:buFont typeface="Arial" panose="020B0604020202020204" pitchFamily="34" charset="0"/>
              <a:buChar char="•"/>
            </a:pPr>
            <a:r>
              <a:rPr lang="en-GB" dirty="0"/>
              <a:t>Check Vehicle History</a:t>
            </a:r>
          </a:p>
          <a:p>
            <a:pPr marL="285750" indent="-285750">
              <a:buFont typeface="Arial" panose="020B0604020202020204" pitchFamily="34" charset="0"/>
              <a:buChar char="•"/>
            </a:pPr>
            <a:r>
              <a:rPr lang="en-GB" dirty="0"/>
              <a:t>View and Add Drivers</a:t>
            </a:r>
          </a:p>
          <a:p>
            <a:pPr marL="285750" indent="-285750">
              <a:buFont typeface="Arial" panose="020B0604020202020204" pitchFamily="34" charset="0"/>
              <a:buChar char="•"/>
            </a:pPr>
            <a:r>
              <a:rPr lang="en-GB" dirty="0"/>
              <a:t>View Management Information</a:t>
            </a:r>
          </a:p>
          <a:p>
            <a:pPr marL="285750" indent="-285750">
              <a:buFont typeface="Arial" panose="020B0604020202020204" pitchFamily="34" charset="0"/>
              <a:buChar char="•"/>
            </a:pPr>
            <a:r>
              <a:rPr lang="en-GB" dirty="0"/>
              <a:t>View Fines</a:t>
            </a:r>
          </a:p>
          <a:p>
            <a:pPr marL="285750" indent="-285750">
              <a:buFont typeface="Arial" panose="020B0604020202020204" pitchFamily="34" charset="0"/>
              <a:buChar char="•"/>
            </a:pPr>
            <a:r>
              <a:rPr lang="en-GB" dirty="0"/>
              <a:t>View Orders</a:t>
            </a:r>
          </a:p>
          <a:p>
            <a:pPr marL="285750" indent="-285750">
              <a:buFont typeface="Arial" panose="020B0604020202020204" pitchFamily="34" charset="0"/>
              <a:buChar char="•"/>
            </a:pPr>
            <a:r>
              <a:rPr lang="en-GB" dirty="0"/>
              <a:t>View Invoices</a:t>
            </a:r>
          </a:p>
          <a:p>
            <a:pPr marL="285750" indent="-285750">
              <a:buFont typeface="Arial" panose="020B0604020202020204" pitchFamily="34" charset="0"/>
              <a:buChar char="•"/>
            </a:pPr>
            <a:r>
              <a:rPr lang="en-GB" dirty="0"/>
              <a:t>Access Daily Rental Portal (FOD)</a:t>
            </a:r>
          </a:p>
          <a:p>
            <a:pPr marL="285750" indent="-285750">
              <a:buFont typeface="Arial" panose="020B0604020202020204" pitchFamily="34" charset="0"/>
              <a:buChar char="•"/>
            </a:pPr>
            <a:r>
              <a:rPr lang="en-GB" dirty="0"/>
              <a:t>Risk Management </a:t>
            </a:r>
          </a:p>
          <a:p>
            <a:pPr marL="285750" indent="-285750">
              <a:buFont typeface="Arial" panose="020B0604020202020204" pitchFamily="34" charset="0"/>
              <a:buChar char="•"/>
            </a:pPr>
            <a:r>
              <a:rPr lang="en-GB" dirty="0"/>
              <a:t>Book a Service or MOT</a:t>
            </a:r>
          </a:p>
          <a:p>
            <a:pPr marL="285750" indent="-285750">
              <a:buFont typeface="Arial" panose="020B0604020202020204" pitchFamily="34" charset="0"/>
              <a:buChar char="•"/>
            </a:pPr>
            <a:r>
              <a:rPr lang="en-GB" dirty="0"/>
              <a:t>Telematics (Trackm8)</a:t>
            </a:r>
          </a:p>
        </p:txBody>
      </p:sp>
    </p:spTree>
    <p:extLst>
      <p:ext uri="{BB962C8B-B14F-4D97-AF65-F5344CB8AC3E}">
        <p14:creationId xmlns:p14="http://schemas.microsoft.com/office/powerpoint/2010/main" val="1212789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20C61-AFA5-4F4A-86B4-F1BF0DF68617}"/>
              </a:ext>
            </a:extLst>
          </p:cNvPr>
          <p:cNvSpPr>
            <a:spLocks noGrp="1"/>
          </p:cNvSpPr>
          <p:nvPr>
            <p:ph type="title"/>
          </p:nvPr>
        </p:nvSpPr>
        <p:spPr/>
        <p:txBody>
          <a:bodyPr/>
          <a:lstStyle/>
          <a:p>
            <a:r>
              <a:rPr lang="en-GB" dirty="0"/>
              <a:t>Fleet Management</a:t>
            </a:r>
          </a:p>
        </p:txBody>
      </p:sp>
      <p:sp>
        <p:nvSpPr>
          <p:cNvPr id="5" name="TextBox 4">
            <a:extLst>
              <a:ext uri="{FF2B5EF4-FFF2-40B4-BE49-F238E27FC236}">
                <a16:creationId xmlns:a16="http://schemas.microsoft.com/office/drawing/2014/main" id="{69999D87-F234-4A35-9A10-BD3B92F11F9B}"/>
              </a:ext>
            </a:extLst>
          </p:cNvPr>
          <p:cNvSpPr txBox="1"/>
          <p:nvPr/>
        </p:nvSpPr>
        <p:spPr>
          <a:xfrm>
            <a:off x="1081255" y="5285005"/>
            <a:ext cx="5343525" cy="1754326"/>
          </a:xfrm>
          <a:prstGeom prst="rect">
            <a:avLst/>
          </a:prstGeom>
          <a:noFill/>
        </p:spPr>
        <p:txBody>
          <a:bodyPr wrap="square" rtlCol="0">
            <a:spAutoFit/>
          </a:bodyPr>
          <a:lstStyle/>
          <a:p>
            <a:pPr marL="285750" indent="-285750">
              <a:buFont typeface="Arial" panose="020B0604020202020204" pitchFamily="34" charset="0"/>
              <a:buChar char="•"/>
            </a:pPr>
            <a:r>
              <a:rPr lang="en-GB" dirty="0"/>
              <a:t>Customers can add, edit and delete all their vehicles here.</a:t>
            </a:r>
          </a:p>
          <a:p>
            <a:pPr marL="285750" indent="-285750">
              <a:buFont typeface="Arial" panose="020B0604020202020204" pitchFamily="34" charset="0"/>
              <a:buChar char="•"/>
            </a:pPr>
            <a:r>
              <a:rPr lang="en-GB" dirty="0"/>
              <a:t>Different level of cover types available.    </a:t>
            </a:r>
          </a:p>
          <a:p>
            <a:pPr marL="285750" indent="-285750">
              <a:buFont typeface="Arial" panose="020B0604020202020204" pitchFamily="34" charset="0"/>
              <a:buChar char="•"/>
            </a:pPr>
            <a:r>
              <a:rPr lang="en-GB" dirty="0"/>
              <a:t>Discounts available. </a:t>
            </a:r>
          </a:p>
          <a:p>
            <a:pPr marL="285750" indent="-285750">
              <a:buFont typeface="Arial" panose="020B0604020202020204" pitchFamily="34" charset="0"/>
              <a:buChar char="•"/>
            </a:pPr>
            <a:r>
              <a:rPr lang="en-GB" dirty="0"/>
              <a:t>Built using C#,  MVC, JQuery and SQL.</a:t>
            </a:r>
          </a:p>
          <a:p>
            <a:pPr marL="285750" indent="-285750">
              <a:buFont typeface="Arial" panose="020B0604020202020204" pitchFamily="34" charset="0"/>
              <a:buChar char="•"/>
            </a:pPr>
            <a:endParaRPr lang="en-GB" dirty="0"/>
          </a:p>
        </p:txBody>
      </p:sp>
      <p:pic>
        <p:nvPicPr>
          <p:cNvPr id="7" name="Picture 6">
            <a:extLst>
              <a:ext uri="{FF2B5EF4-FFF2-40B4-BE49-F238E27FC236}">
                <a16:creationId xmlns:a16="http://schemas.microsoft.com/office/drawing/2014/main" id="{58A4B740-89D4-4594-B836-767D2212F9CD}"/>
              </a:ext>
            </a:extLst>
          </p:cNvPr>
          <p:cNvPicPr>
            <a:picLocks noChangeAspect="1"/>
          </p:cNvPicPr>
          <p:nvPr/>
        </p:nvPicPr>
        <p:blipFill>
          <a:blip r:embed="rId2"/>
          <a:stretch>
            <a:fillRect/>
          </a:stretch>
        </p:blipFill>
        <p:spPr>
          <a:xfrm>
            <a:off x="462131" y="1843086"/>
            <a:ext cx="5633870" cy="3181401"/>
          </a:xfrm>
          <a:prstGeom prst="rect">
            <a:avLst/>
          </a:prstGeom>
        </p:spPr>
      </p:pic>
      <p:pic>
        <p:nvPicPr>
          <p:cNvPr id="9" name="Picture 8">
            <a:extLst>
              <a:ext uri="{FF2B5EF4-FFF2-40B4-BE49-F238E27FC236}">
                <a16:creationId xmlns:a16="http://schemas.microsoft.com/office/drawing/2014/main" id="{24163AE2-1544-4E68-853B-C6B110879B99}"/>
              </a:ext>
            </a:extLst>
          </p:cNvPr>
          <p:cNvPicPr>
            <a:picLocks noChangeAspect="1"/>
          </p:cNvPicPr>
          <p:nvPr/>
        </p:nvPicPr>
        <p:blipFill>
          <a:blip r:embed="rId3"/>
          <a:stretch>
            <a:fillRect/>
          </a:stretch>
        </p:blipFill>
        <p:spPr>
          <a:xfrm>
            <a:off x="6096001" y="1843086"/>
            <a:ext cx="5633870" cy="3181401"/>
          </a:xfrm>
          <a:prstGeom prst="rect">
            <a:avLst/>
          </a:prstGeom>
        </p:spPr>
      </p:pic>
    </p:spTree>
    <p:extLst>
      <p:ext uri="{BB962C8B-B14F-4D97-AF65-F5344CB8AC3E}">
        <p14:creationId xmlns:p14="http://schemas.microsoft.com/office/powerpoint/2010/main" val="3601497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BFE3F-F8DB-47AD-8F8B-4EC3AC0ABCA3}"/>
              </a:ext>
            </a:extLst>
          </p:cNvPr>
          <p:cNvSpPr>
            <a:spLocks noGrp="1"/>
          </p:cNvSpPr>
          <p:nvPr>
            <p:ph type="title"/>
          </p:nvPr>
        </p:nvSpPr>
        <p:spPr/>
        <p:txBody>
          <a:bodyPr/>
          <a:lstStyle/>
          <a:p>
            <a:r>
              <a:rPr lang="en-GB" dirty="0"/>
              <a:t>Quickdash</a:t>
            </a:r>
          </a:p>
        </p:txBody>
      </p:sp>
      <p:sp>
        <p:nvSpPr>
          <p:cNvPr id="5" name="TextBox 4">
            <a:extLst>
              <a:ext uri="{FF2B5EF4-FFF2-40B4-BE49-F238E27FC236}">
                <a16:creationId xmlns:a16="http://schemas.microsoft.com/office/drawing/2014/main" id="{B5822351-78F8-4199-B388-007768B09D01}"/>
              </a:ext>
            </a:extLst>
          </p:cNvPr>
          <p:cNvSpPr txBox="1"/>
          <p:nvPr/>
        </p:nvSpPr>
        <p:spPr>
          <a:xfrm>
            <a:off x="6360000" y="1971224"/>
            <a:ext cx="5343525" cy="3693319"/>
          </a:xfrm>
          <a:prstGeom prst="rect">
            <a:avLst/>
          </a:prstGeom>
          <a:noFill/>
        </p:spPr>
        <p:txBody>
          <a:bodyPr wrap="square" rtlCol="0">
            <a:spAutoFit/>
          </a:bodyPr>
          <a:lstStyle/>
          <a:p>
            <a:pPr marL="285750" indent="-285750">
              <a:buFont typeface="Arial" panose="020B0604020202020204" pitchFamily="34" charset="0"/>
              <a:buChar char="•"/>
            </a:pPr>
            <a:r>
              <a:rPr lang="en-GB" dirty="0"/>
              <a:t>Only used by Internal staff.</a:t>
            </a:r>
          </a:p>
          <a:p>
            <a:pPr marL="285750" indent="-285750">
              <a:buFont typeface="Arial" panose="020B0604020202020204" pitchFamily="34" charset="0"/>
              <a:buChar char="•"/>
            </a:pPr>
            <a:r>
              <a:rPr lang="en-GB" dirty="0"/>
              <a:t>Staff can: </a:t>
            </a:r>
          </a:p>
          <a:p>
            <a:pPr marL="742950" lvl="1" indent="-285750">
              <a:buFont typeface="Arial" panose="020B0604020202020204" pitchFamily="34" charset="0"/>
              <a:buChar char="•"/>
            </a:pPr>
            <a:r>
              <a:rPr lang="en-GB" dirty="0"/>
              <a:t>Back door login into customer accounts</a:t>
            </a:r>
          </a:p>
          <a:p>
            <a:pPr marL="742950" lvl="1" indent="-285750">
              <a:buFont typeface="Arial" panose="020B0604020202020204" pitchFamily="34" charset="0"/>
              <a:buChar char="•"/>
            </a:pPr>
            <a:r>
              <a:rPr lang="en-GB" dirty="0"/>
              <a:t>Lock and unlock customer accounts</a:t>
            </a:r>
          </a:p>
          <a:p>
            <a:pPr marL="742950" lvl="1" indent="-285750">
              <a:buFont typeface="Arial" panose="020B0604020202020204" pitchFamily="34" charset="0"/>
              <a:buChar char="•"/>
            </a:pPr>
            <a:r>
              <a:rPr lang="en-GB" dirty="0"/>
              <a:t>View and Edit Customer Information</a:t>
            </a:r>
          </a:p>
          <a:p>
            <a:pPr marL="742950" lvl="1" indent="-285750">
              <a:buFont typeface="Arial" panose="020B0604020202020204" pitchFamily="34" charset="0"/>
              <a:buChar char="•"/>
            </a:pPr>
            <a:r>
              <a:rPr lang="en-GB" dirty="0"/>
              <a:t> View and Edit Vehicle information</a:t>
            </a:r>
          </a:p>
          <a:p>
            <a:pPr marL="742950" lvl="1" indent="-285750">
              <a:buFont typeface="Arial" panose="020B0604020202020204" pitchFamily="34" charset="0"/>
              <a:buChar char="•"/>
            </a:pPr>
            <a:r>
              <a:rPr lang="en-GB" dirty="0"/>
              <a:t>View Audit Log of a customers account</a:t>
            </a:r>
          </a:p>
          <a:p>
            <a:pPr marL="742950" lvl="1" indent="-285750">
              <a:buFont typeface="Arial" panose="020B0604020202020204" pitchFamily="34" charset="0"/>
              <a:buChar char="•"/>
            </a:pPr>
            <a:r>
              <a:rPr lang="en-GB" dirty="0"/>
              <a:t>View errors on customers account </a:t>
            </a:r>
          </a:p>
          <a:p>
            <a:pPr marL="742950" lvl="1" indent="-285750">
              <a:buFont typeface="Arial" panose="020B0604020202020204" pitchFamily="34" charset="0"/>
              <a:buChar char="•"/>
            </a:pPr>
            <a:r>
              <a:rPr lang="en-GB" dirty="0"/>
              <a:t>View and change pricing structure </a:t>
            </a:r>
          </a:p>
          <a:p>
            <a:pPr lvl="1"/>
            <a:endParaRPr lang="en-GB" dirty="0"/>
          </a:p>
          <a:p>
            <a:pPr marL="285750" indent="-285750">
              <a:buFont typeface="Arial" panose="020B0604020202020204" pitchFamily="34" charset="0"/>
              <a:buChar char="•"/>
            </a:pPr>
            <a:r>
              <a:rPr lang="en-GB" dirty="0"/>
              <a:t>Built using C#,  MVC 5.0 and SQL.</a:t>
            </a:r>
          </a:p>
          <a:p>
            <a:pPr marL="285750" indent="-285750">
              <a:buFont typeface="Arial" panose="020B0604020202020204" pitchFamily="34" charset="0"/>
              <a:buChar char="•"/>
            </a:pPr>
            <a:endParaRPr lang="en-GB" dirty="0"/>
          </a:p>
          <a:p>
            <a:endParaRPr lang="en-GB" dirty="0"/>
          </a:p>
        </p:txBody>
      </p:sp>
      <p:pic>
        <p:nvPicPr>
          <p:cNvPr id="4" name="Picture 3">
            <a:extLst>
              <a:ext uri="{FF2B5EF4-FFF2-40B4-BE49-F238E27FC236}">
                <a16:creationId xmlns:a16="http://schemas.microsoft.com/office/drawing/2014/main" id="{17AC3104-A7F6-4D02-918D-EECF09E6743A}"/>
              </a:ext>
            </a:extLst>
          </p:cNvPr>
          <p:cNvPicPr>
            <a:picLocks noChangeAspect="1"/>
          </p:cNvPicPr>
          <p:nvPr/>
        </p:nvPicPr>
        <p:blipFill>
          <a:blip r:embed="rId2"/>
          <a:stretch>
            <a:fillRect/>
          </a:stretch>
        </p:blipFill>
        <p:spPr>
          <a:xfrm>
            <a:off x="395926" y="1971224"/>
            <a:ext cx="5964074" cy="4507379"/>
          </a:xfrm>
          <a:prstGeom prst="rect">
            <a:avLst/>
          </a:prstGeom>
        </p:spPr>
      </p:pic>
    </p:spTree>
    <p:extLst>
      <p:ext uri="{BB962C8B-B14F-4D97-AF65-F5344CB8AC3E}">
        <p14:creationId xmlns:p14="http://schemas.microsoft.com/office/powerpoint/2010/main" val="212556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BA106-BC27-4B86-BA72-4E18F183C3A1}"/>
              </a:ext>
            </a:extLst>
          </p:cNvPr>
          <p:cNvSpPr>
            <a:spLocks noGrp="1"/>
          </p:cNvSpPr>
          <p:nvPr>
            <p:ph type="title"/>
          </p:nvPr>
        </p:nvSpPr>
        <p:spPr/>
        <p:txBody>
          <a:bodyPr/>
          <a:lstStyle/>
          <a:p>
            <a:r>
              <a:rPr lang="en-GB" dirty="0"/>
              <a:t>Fleetware</a:t>
            </a:r>
          </a:p>
        </p:txBody>
      </p:sp>
      <p:sp>
        <p:nvSpPr>
          <p:cNvPr id="4" name="TextBox 3">
            <a:extLst>
              <a:ext uri="{FF2B5EF4-FFF2-40B4-BE49-F238E27FC236}">
                <a16:creationId xmlns:a16="http://schemas.microsoft.com/office/drawing/2014/main" id="{038D5C5A-7BA0-4FC4-B3FC-23AB3074BC34}"/>
              </a:ext>
            </a:extLst>
          </p:cNvPr>
          <p:cNvSpPr txBox="1"/>
          <p:nvPr/>
        </p:nvSpPr>
        <p:spPr>
          <a:xfrm>
            <a:off x="6360000" y="1971224"/>
            <a:ext cx="5343525" cy="4524315"/>
          </a:xfrm>
          <a:prstGeom prst="rect">
            <a:avLst/>
          </a:prstGeom>
          <a:noFill/>
        </p:spPr>
        <p:txBody>
          <a:bodyPr wrap="square" rtlCol="0">
            <a:spAutoFit/>
          </a:bodyPr>
          <a:lstStyle/>
          <a:p>
            <a:pPr marL="285750" indent="-285750">
              <a:buFont typeface="Arial" panose="020B0604020202020204" pitchFamily="34" charset="0"/>
              <a:buChar char="•"/>
            </a:pPr>
            <a:r>
              <a:rPr lang="en-GB" dirty="0"/>
              <a:t>Our Main Back office system powered by </a:t>
            </a:r>
            <a:br>
              <a:rPr lang="en-GB" dirty="0"/>
            </a:br>
            <a:r>
              <a:rPr lang="en-GB" dirty="0"/>
              <a:t>Kee Resources  </a:t>
            </a:r>
          </a:p>
          <a:p>
            <a:pPr marL="285750" indent="-285750">
              <a:buFont typeface="Arial" panose="020B0604020202020204" pitchFamily="34" charset="0"/>
              <a:buChar char="•"/>
            </a:pPr>
            <a:r>
              <a:rPr lang="en-GB" dirty="0"/>
              <a:t>Holds customers information and Vehicle information.</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Apart of the Fleet management dashboard and other products and services :</a:t>
            </a:r>
          </a:p>
          <a:p>
            <a:pPr marL="742950" lvl="1" indent="-285750">
              <a:buFont typeface="Arial" panose="020B0604020202020204" pitchFamily="34" charset="0"/>
              <a:buChar char="•"/>
            </a:pPr>
            <a:r>
              <a:rPr lang="en-GB" dirty="0"/>
              <a:t>Contract Management  </a:t>
            </a:r>
          </a:p>
          <a:p>
            <a:pPr marL="742950" lvl="1" indent="-285750">
              <a:buFont typeface="Arial" panose="020B0604020202020204" pitchFamily="34" charset="0"/>
              <a:buChar char="•"/>
            </a:pPr>
            <a:r>
              <a:rPr lang="en-GB" dirty="0"/>
              <a:t>Order Processing </a:t>
            </a:r>
          </a:p>
          <a:p>
            <a:pPr marL="742950" lvl="1" indent="-285750">
              <a:buFont typeface="Arial" panose="020B0604020202020204" pitchFamily="34" charset="0"/>
              <a:buChar char="•"/>
            </a:pPr>
            <a:r>
              <a:rPr lang="en-GB" dirty="0"/>
              <a:t>Vehicle Terminations </a:t>
            </a:r>
          </a:p>
          <a:p>
            <a:pPr marL="742950" lvl="1" indent="-285750">
              <a:buFont typeface="Arial" panose="020B0604020202020204" pitchFamily="34" charset="0"/>
              <a:buChar char="•"/>
            </a:pPr>
            <a:r>
              <a:rPr lang="en-GB" dirty="0"/>
              <a:t>Accounts and payment </a:t>
            </a:r>
          </a:p>
          <a:p>
            <a:pPr marL="742950" lvl="1" indent="-285750">
              <a:buFont typeface="Arial" panose="020B0604020202020204" pitchFamily="34" charset="0"/>
              <a:buChar char="•"/>
            </a:pPr>
            <a:r>
              <a:rPr lang="en-GB" dirty="0"/>
              <a:t>Quotes Browser</a:t>
            </a:r>
          </a:p>
          <a:p>
            <a:pPr marL="742950" lvl="1" indent="-285750">
              <a:buFont typeface="Arial" panose="020B0604020202020204" pitchFamily="34" charset="0"/>
              <a:buChar char="•"/>
            </a:pPr>
            <a:endParaRPr lang="en-GB" dirty="0"/>
          </a:p>
          <a:p>
            <a:pPr marL="742950" lvl="1" indent="-285750">
              <a:buFont typeface="Arial" panose="020B0604020202020204" pitchFamily="34" charset="0"/>
              <a:buChar char="•"/>
            </a:pPr>
            <a:r>
              <a:rPr lang="en-GB" dirty="0"/>
              <a:t>Data is stored in Oracle database.</a:t>
            </a:r>
          </a:p>
          <a:p>
            <a:pPr marL="285750" indent="-285750">
              <a:buFont typeface="Arial" panose="020B0604020202020204" pitchFamily="34" charset="0"/>
              <a:buChar char="•"/>
            </a:pPr>
            <a:endParaRPr lang="en-GB" dirty="0"/>
          </a:p>
          <a:p>
            <a:endParaRPr lang="en-GB" dirty="0"/>
          </a:p>
        </p:txBody>
      </p:sp>
      <p:grpSp>
        <p:nvGrpSpPr>
          <p:cNvPr id="8" name="Group 7">
            <a:extLst>
              <a:ext uri="{FF2B5EF4-FFF2-40B4-BE49-F238E27FC236}">
                <a16:creationId xmlns:a16="http://schemas.microsoft.com/office/drawing/2014/main" id="{BC8CA64D-A4E9-4A62-AD0E-C30143F21FDE}"/>
              </a:ext>
            </a:extLst>
          </p:cNvPr>
          <p:cNvGrpSpPr/>
          <p:nvPr/>
        </p:nvGrpSpPr>
        <p:grpSpPr>
          <a:xfrm>
            <a:off x="593981" y="1971224"/>
            <a:ext cx="5595493" cy="3553276"/>
            <a:chOff x="593981" y="1971224"/>
            <a:chExt cx="5595493" cy="3553276"/>
          </a:xfrm>
        </p:grpSpPr>
        <p:pic>
          <p:nvPicPr>
            <p:cNvPr id="6" name="Picture 5">
              <a:extLst>
                <a:ext uri="{FF2B5EF4-FFF2-40B4-BE49-F238E27FC236}">
                  <a16:creationId xmlns:a16="http://schemas.microsoft.com/office/drawing/2014/main" id="{D3673381-BAF3-4CF5-B7F3-FAFB8DD32029}"/>
                </a:ext>
              </a:extLst>
            </p:cNvPr>
            <p:cNvPicPr>
              <a:picLocks noChangeAspect="1"/>
            </p:cNvPicPr>
            <p:nvPr/>
          </p:nvPicPr>
          <p:blipFill>
            <a:blip r:embed="rId2"/>
            <a:stretch>
              <a:fillRect/>
            </a:stretch>
          </p:blipFill>
          <p:spPr>
            <a:xfrm>
              <a:off x="593981" y="1971224"/>
              <a:ext cx="5595493" cy="3553276"/>
            </a:xfrm>
            <a:prstGeom prst="rect">
              <a:avLst/>
            </a:prstGeom>
          </p:spPr>
        </p:pic>
        <p:pic>
          <p:nvPicPr>
            <p:cNvPr id="7" name="Picture 6">
              <a:extLst>
                <a:ext uri="{FF2B5EF4-FFF2-40B4-BE49-F238E27FC236}">
                  <a16:creationId xmlns:a16="http://schemas.microsoft.com/office/drawing/2014/main" id="{7A334816-5599-431E-99EE-AD44A5A331AD}"/>
                </a:ext>
              </a:extLst>
            </p:cNvPr>
            <p:cNvPicPr>
              <a:picLocks noChangeAspect="1"/>
            </p:cNvPicPr>
            <p:nvPr/>
          </p:nvPicPr>
          <p:blipFill>
            <a:blip r:embed="rId3"/>
            <a:stretch>
              <a:fillRect/>
            </a:stretch>
          </p:blipFill>
          <p:spPr>
            <a:xfrm>
              <a:off x="5017735" y="4347694"/>
              <a:ext cx="1171739" cy="1105054"/>
            </a:xfrm>
            <a:prstGeom prst="rect">
              <a:avLst/>
            </a:prstGeom>
          </p:spPr>
        </p:pic>
      </p:grpSp>
    </p:spTree>
    <p:extLst>
      <p:ext uri="{BB962C8B-B14F-4D97-AF65-F5344CB8AC3E}">
        <p14:creationId xmlns:p14="http://schemas.microsoft.com/office/powerpoint/2010/main" val="35049278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AFA74-19F5-4CE3-B3E9-5613E394E743}"/>
              </a:ext>
            </a:extLst>
          </p:cNvPr>
          <p:cNvSpPr>
            <a:spLocks noGrp="1"/>
          </p:cNvSpPr>
          <p:nvPr>
            <p:ph type="title"/>
          </p:nvPr>
        </p:nvSpPr>
        <p:spPr/>
        <p:txBody>
          <a:bodyPr/>
          <a:lstStyle/>
          <a:p>
            <a:r>
              <a:rPr lang="en-GB" dirty="0"/>
              <a:t>Multifleet sales</a:t>
            </a:r>
          </a:p>
        </p:txBody>
      </p:sp>
      <p:sp>
        <p:nvSpPr>
          <p:cNvPr id="4" name="TextBox 3">
            <a:extLst>
              <a:ext uri="{FF2B5EF4-FFF2-40B4-BE49-F238E27FC236}">
                <a16:creationId xmlns:a16="http://schemas.microsoft.com/office/drawing/2014/main" id="{2E96D1ED-706E-498B-80BD-4609BBB21E1F}"/>
              </a:ext>
            </a:extLst>
          </p:cNvPr>
          <p:cNvSpPr txBox="1"/>
          <p:nvPr/>
        </p:nvSpPr>
        <p:spPr>
          <a:xfrm>
            <a:off x="6862777" y="1971224"/>
            <a:ext cx="4840748" cy="2308324"/>
          </a:xfrm>
          <a:prstGeom prst="rect">
            <a:avLst/>
          </a:prstGeom>
          <a:noFill/>
        </p:spPr>
        <p:txBody>
          <a:bodyPr wrap="square" rtlCol="0">
            <a:spAutoFit/>
          </a:bodyPr>
          <a:lstStyle/>
          <a:p>
            <a:pPr marL="285750" indent="-285750">
              <a:buFont typeface="Arial" panose="020B0604020202020204" pitchFamily="34" charset="0"/>
              <a:buChar char="•"/>
            </a:pPr>
            <a:r>
              <a:rPr lang="en-GB" dirty="0"/>
              <a:t>Our Vehicle sales portal.</a:t>
            </a:r>
          </a:p>
          <a:p>
            <a:pPr marL="285750" indent="-285750">
              <a:buFont typeface="Arial" panose="020B0604020202020204" pitchFamily="34" charset="0"/>
              <a:buChar char="•"/>
            </a:pPr>
            <a:r>
              <a:rPr lang="en-GB" dirty="0"/>
              <a:t>Ex Contract hire vehicles are repaired and then listed on the sales portal.</a:t>
            </a:r>
          </a:p>
          <a:p>
            <a:pPr marL="285750" indent="-285750">
              <a:buFont typeface="Arial" panose="020B0604020202020204" pitchFamily="34" charset="0"/>
              <a:buChar char="•"/>
            </a:pPr>
            <a:r>
              <a:rPr lang="en-GB" dirty="0"/>
              <a:t>Recently launched by the IT Team.</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Built using C#,  ASP.NET and SQL.</a:t>
            </a:r>
          </a:p>
          <a:p>
            <a:pPr marL="285750" indent="-285750">
              <a:buFont typeface="Arial" panose="020B0604020202020204" pitchFamily="34" charset="0"/>
              <a:buChar char="•"/>
            </a:pPr>
            <a:endParaRPr lang="en-GB" dirty="0"/>
          </a:p>
          <a:p>
            <a:endParaRPr lang="en-GB" dirty="0"/>
          </a:p>
        </p:txBody>
      </p:sp>
      <p:pic>
        <p:nvPicPr>
          <p:cNvPr id="7" name="Picture 6">
            <a:extLst>
              <a:ext uri="{FF2B5EF4-FFF2-40B4-BE49-F238E27FC236}">
                <a16:creationId xmlns:a16="http://schemas.microsoft.com/office/drawing/2014/main" id="{5A4FB979-E5E8-4160-B774-BDB0AF15DD75}"/>
              </a:ext>
            </a:extLst>
          </p:cNvPr>
          <p:cNvPicPr>
            <a:picLocks noChangeAspect="1"/>
          </p:cNvPicPr>
          <p:nvPr/>
        </p:nvPicPr>
        <p:blipFill rotWithShape="1">
          <a:blip r:embed="rId2"/>
          <a:srcRect b="37069"/>
          <a:stretch/>
        </p:blipFill>
        <p:spPr>
          <a:xfrm>
            <a:off x="488475" y="1971224"/>
            <a:ext cx="6374302" cy="3591376"/>
          </a:xfrm>
          <a:prstGeom prst="rect">
            <a:avLst/>
          </a:prstGeom>
        </p:spPr>
      </p:pic>
    </p:spTree>
    <p:extLst>
      <p:ext uri="{BB962C8B-B14F-4D97-AF65-F5344CB8AC3E}">
        <p14:creationId xmlns:p14="http://schemas.microsoft.com/office/powerpoint/2010/main" val="3706950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83E79-22F8-417B-87FA-884B218606B6}"/>
              </a:ext>
            </a:extLst>
          </p:cNvPr>
          <p:cNvSpPr>
            <a:spLocks noGrp="1"/>
          </p:cNvSpPr>
          <p:nvPr>
            <p:ph type="title"/>
          </p:nvPr>
        </p:nvSpPr>
        <p:spPr/>
        <p:txBody>
          <a:bodyPr/>
          <a:lstStyle/>
          <a:p>
            <a:r>
              <a:rPr lang="en-GB" dirty="0"/>
              <a:t>Multifleet.com</a:t>
            </a:r>
          </a:p>
        </p:txBody>
      </p:sp>
      <p:sp>
        <p:nvSpPr>
          <p:cNvPr id="4" name="TextBox 3">
            <a:extLst>
              <a:ext uri="{FF2B5EF4-FFF2-40B4-BE49-F238E27FC236}">
                <a16:creationId xmlns:a16="http://schemas.microsoft.com/office/drawing/2014/main" id="{2C3EB236-97B5-450F-96DB-1CF3298D8BDC}"/>
              </a:ext>
            </a:extLst>
          </p:cNvPr>
          <p:cNvSpPr txBox="1"/>
          <p:nvPr/>
        </p:nvSpPr>
        <p:spPr>
          <a:xfrm>
            <a:off x="6862777" y="1971224"/>
            <a:ext cx="4840748" cy="1754326"/>
          </a:xfrm>
          <a:prstGeom prst="rect">
            <a:avLst/>
          </a:prstGeom>
          <a:noFill/>
        </p:spPr>
        <p:txBody>
          <a:bodyPr wrap="square" rtlCol="0">
            <a:spAutoFit/>
          </a:bodyPr>
          <a:lstStyle/>
          <a:p>
            <a:pPr marL="285750" indent="-285750">
              <a:buFont typeface="Arial" panose="020B0604020202020204" pitchFamily="34" charset="0"/>
              <a:buChar char="•"/>
            </a:pPr>
            <a:r>
              <a:rPr lang="en-GB" dirty="0"/>
              <a:t>One of our main websites to showcase the products we offer.</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Built in WordPress using CSS and Java Script.</a:t>
            </a:r>
          </a:p>
          <a:p>
            <a:endParaRPr lang="en-GB" dirty="0"/>
          </a:p>
          <a:p>
            <a:endParaRPr lang="en-GB" dirty="0"/>
          </a:p>
        </p:txBody>
      </p:sp>
      <p:pic>
        <p:nvPicPr>
          <p:cNvPr id="6" name="Picture 5">
            <a:extLst>
              <a:ext uri="{FF2B5EF4-FFF2-40B4-BE49-F238E27FC236}">
                <a16:creationId xmlns:a16="http://schemas.microsoft.com/office/drawing/2014/main" id="{A5A842F5-4653-40A5-87B1-5610FA02C7EF}"/>
              </a:ext>
            </a:extLst>
          </p:cNvPr>
          <p:cNvPicPr>
            <a:picLocks noChangeAspect="1"/>
          </p:cNvPicPr>
          <p:nvPr/>
        </p:nvPicPr>
        <p:blipFill rotWithShape="1">
          <a:blip r:embed="rId2"/>
          <a:srcRect l="18952"/>
          <a:stretch/>
        </p:blipFill>
        <p:spPr>
          <a:xfrm>
            <a:off x="488475" y="1971224"/>
            <a:ext cx="6374302" cy="4073976"/>
          </a:xfrm>
          <a:prstGeom prst="rect">
            <a:avLst/>
          </a:prstGeom>
        </p:spPr>
      </p:pic>
    </p:spTree>
    <p:extLst>
      <p:ext uri="{BB962C8B-B14F-4D97-AF65-F5344CB8AC3E}">
        <p14:creationId xmlns:p14="http://schemas.microsoft.com/office/powerpoint/2010/main" val="1399830932"/>
      </p:ext>
    </p:extLst>
  </p:cSld>
  <p:clrMapOvr>
    <a:masterClrMapping/>
  </p:clrMapOvr>
</p:sld>
</file>

<file path=ppt/theme/theme1.xml><?xml version="1.0" encoding="utf-8"?>
<a:theme xmlns:a="http://schemas.openxmlformats.org/drawingml/2006/main" name="Dividend">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4730CBDD9C92F40A1C05C2234B76EF0" ma:contentTypeVersion="7" ma:contentTypeDescription="Create a new document." ma:contentTypeScope="" ma:versionID="e2a36114f80fb278dd78112f75e26c42">
  <xsd:schema xmlns:xsd="http://www.w3.org/2001/XMLSchema" xmlns:xs="http://www.w3.org/2001/XMLSchema" xmlns:p="http://schemas.microsoft.com/office/2006/metadata/properties" xmlns:ns2="566b7693-fcb6-4d2f-910f-ba9ea9b36444" targetNamespace="http://schemas.microsoft.com/office/2006/metadata/properties" ma:root="true" ma:fieldsID="6e6f997386a9ae0bc47529faf3fc568d" ns2:_="">
    <xsd:import namespace="566b7693-fcb6-4d2f-910f-ba9ea9b3644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66b7693-fcb6-4d2f-910f-ba9ea9b3644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A7F0652-397B-4F71-B75E-207A80EB2786}">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97B39AE3-EEB7-4E29-88D2-50A20AF48D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66b7693-fcb6-4d2f-910f-ba9ea9b3644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1CAB62D-49E5-4271-85C6-1466970BAB6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Dividend design</Template>
  <TotalTime>0</TotalTime>
  <Words>607</Words>
  <Application>Microsoft Office PowerPoint</Application>
  <PresentationFormat>Widescreen</PresentationFormat>
  <Paragraphs>209</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Gill Sans MT</vt:lpstr>
      <vt:lpstr>Wingdings 2</vt:lpstr>
      <vt:lpstr>Dividend</vt:lpstr>
      <vt:lpstr>Multifleet   run your fleet   IT SYSTEMS </vt:lpstr>
      <vt:lpstr>It Infrastructure  </vt:lpstr>
      <vt:lpstr>6 Degree Data Center</vt:lpstr>
      <vt:lpstr>Customer Dashboard</vt:lpstr>
      <vt:lpstr>Fleet Management</vt:lpstr>
      <vt:lpstr>Quickdash</vt:lpstr>
      <vt:lpstr>Fleetware</vt:lpstr>
      <vt:lpstr>Multifleet sales</vt:lpstr>
      <vt:lpstr>Multifleet.com</vt:lpstr>
      <vt:lpstr>Runyourfleet.com</vt:lpstr>
      <vt:lpstr>Multifleet Office Henley In Arden</vt:lpstr>
      <vt:lpstr>Cloud Services</vt:lpstr>
      <vt:lpstr>Single Sign on</vt:lpstr>
      <vt:lpstr>It Equipment</vt:lpstr>
      <vt:lpstr>It Software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2019-10-02T09:09:36Z</dcterms:created>
  <dcterms:modified xsi:type="dcterms:W3CDTF">2021-01-28T10:17:47Z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0x01010094730CBDD9C92F40A1C05C2234B76EF0</vt:lpwstr>
  </property>
</Properties>
</file>